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60"/>
  </p:notesMasterIdLst>
  <p:handoutMasterIdLst>
    <p:handoutMasterId r:id="rId61"/>
  </p:handoutMasterIdLst>
  <p:sldIdLst>
    <p:sldId id="256" r:id="rId2"/>
    <p:sldId id="309" r:id="rId3"/>
    <p:sldId id="307" r:id="rId4"/>
    <p:sldId id="313" r:id="rId5"/>
    <p:sldId id="310" r:id="rId6"/>
    <p:sldId id="277" r:id="rId7"/>
    <p:sldId id="278" r:id="rId8"/>
    <p:sldId id="279" r:id="rId9"/>
    <p:sldId id="280" r:id="rId10"/>
    <p:sldId id="274" r:id="rId11"/>
    <p:sldId id="273" r:id="rId12"/>
    <p:sldId id="270" r:id="rId13"/>
    <p:sldId id="272" r:id="rId14"/>
    <p:sldId id="266" r:id="rId15"/>
    <p:sldId id="261" r:id="rId16"/>
    <p:sldId id="269" r:id="rId17"/>
    <p:sldId id="260" r:id="rId18"/>
    <p:sldId id="264" r:id="rId19"/>
    <p:sldId id="262" r:id="rId20"/>
    <p:sldId id="265" r:id="rId21"/>
    <p:sldId id="315" r:id="rId22"/>
    <p:sldId id="281" r:id="rId23"/>
    <p:sldId id="282" r:id="rId24"/>
    <p:sldId id="284" r:id="rId25"/>
    <p:sldId id="285" r:id="rId26"/>
    <p:sldId id="286" r:id="rId27"/>
    <p:sldId id="287" r:id="rId28"/>
    <p:sldId id="288" r:id="rId29"/>
    <p:sldId id="289" r:id="rId30"/>
    <p:sldId id="290" r:id="rId31"/>
    <p:sldId id="291" r:id="rId32"/>
    <p:sldId id="292" r:id="rId33"/>
    <p:sldId id="293" r:id="rId34"/>
    <p:sldId id="294" r:id="rId35"/>
    <p:sldId id="311" r:id="rId36"/>
    <p:sldId id="312"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16" r:id="rId50"/>
    <p:sldId id="317" r:id="rId51"/>
    <p:sldId id="318" r:id="rId52"/>
    <p:sldId id="319" r:id="rId53"/>
    <p:sldId id="320" r:id="rId54"/>
    <p:sldId id="321" r:id="rId55"/>
    <p:sldId id="322" r:id="rId56"/>
    <p:sldId id="268" r:id="rId57"/>
    <p:sldId id="267" r:id="rId58"/>
    <p:sldId id="275" r:id="rId59"/>
  </p:sldIdLst>
  <p:sldSz cx="9144000" cy="6858000" type="screen4x3"/>
  <p:notesSz cx="9926638" cy="6797675"/>
  <p:embeddedFontLst>
    <p:embeddedFont>
      <p:font typeface="Arcade" panose="020B0604020202020204" charset="0"/>
      <p:regular r:id="rId62"/>
    </p:embeddedFont>
    <p:embeddedFont>
      <p:font typeface="Calibri" panose="020F0502020204030204" pitchFamily="34" charset="0"/>
      <p:regular r:id="rId63"/>
      <p:bold r:id="rId64"/>
      <p:italic r:id="rId65"/>
      <p:boldItalic r:id="rId66"/>
    </p:embeddedFont>
    <p:embeddedFont>
      <p:font typeface="Arial Unicode MS" panose="020B0604020202020204" pitchFamily="34" charset="-128"/>
      <p:regular r:id="rId67"/>
    </p:embeddedFont>
    <p:embeddedFont>
      <p:font typeface="Calibri Light" panose="020F0302020204030204" pitchFamily="34"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66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2" y="3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Level</a:t>
            </a:r>
            <a:endParaRPr lang="en-US"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6843277349142239E-2"/>
          <c:y val="7.4541218062027959E-2"/>
          <c:w val="0.9151386154855643"/>
          <c:h val="0.68998203740157482"/>
        </c:manualLayout>
      </c:layout>
      <c:barChart>
        <c:barDir val="col"/>
        <c:grouping val="stacked"/>
        <c:varyColors val="0"/>
        <c:ser>
          <c:idx val="0"/>
          <c:order val="0"/>
          <c:tx>
            <c:strRef>
              <c:f>Sheet1!$B$1</c:f>
              <c:strCache>
                <c:ptCount val="1"/>
                <c:pt idx="0">
                  <c:v>No Students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3"/>
                <c:pt idx="0">
                  <c:v>B1</c:v>
                </c:pt>
                <c:pt idx="1">
                  <c:v>B2</c:v>
                </c:pt>
                <c:pt idx="2">
                  <c:v>C1</c:v>
                </c:pt>
              </c:strCache>
            </c:strRef>
          </c:cat>
          <c:val>
            <c:numRef>
              <c:f>Sheet1!$B$2:$B$5</c:f>
              <c:numCache>
                <c:formatCode>General</c:formatCode>
                <c:ptCount val="4"/>
                <c:pt idx="0">
                  <c:v>18</c:v>
                </c:pt>
                <c:pt idx="1">
                  <c:v>11</c:v>
                </c:pt>
                <c:pt idx="2">
                  <c:v>2</c:v>
                </c:pt>
              </c:numCache>
            </c:numRef>
          </c:val>
        </c:ser>
        <c:ser>
          <c:idx val="1"/>
          <c:order val="1"/>
          <c:tx>
            <c:strRef>
              <c:f>Sheet1!$C$1</c:f>
              <c:strCache>
                <c:ptCount val="1"/>
                <c:pt idx="0">
                  <c:v>Column1</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3"/>
                <c:pt idx="0">
                  <c:v>B1</c:v>
                </c:pt>
                <c:pt idx="1">
                  <c:v>B2</c:v>
                </c:pt>
                <c:pt idx="2">
                  <c:v>C1</c:v>
                </c:pt>
              </c:strCache>
            </c:strRef>
          </c:cat>
          <c:val>
            <c:numRef>
              <c:f>Sheet1!$C$2:$C$5</c:f>
              <c:numCache>
                <c:formatCode>General</c:formatCode>
                <c:ptCount val="4"/>
              </c:numCache>
            </c:numRef>
          </c:val>
        </c:ser>
        <c:ser>
          <c:idx val="2"/>
          <c:order val="2"/>
          <c:tx>
            <c:strRef>
              <c:f>Sheet1!$D$1</c:f>
              <c:strCache>
                <c:ptCount val="1"/>
                <c:pt idx="0">
                  <c:v>Column2</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3"/>
                <c:pt idx="0">
                  <c:v>B1</c:v>
                </c:pt>
                <c:pt idx="1">
                  <c:v>B2</c:v>
                </c:pt>
                <c:pt idx="2">
                  <c:v>C1</c:v>
                </c:pt>
              </c:strCache>
            </c:strRef>
          </c:cat>
          <c:val>
            <c:numRef>
              <c:f>Sheet1!$D$2:$D$5</c:f>
              <c:numCache>
                <c:formatCode>General</c:formatCode>
                <c:ptCount val="4"/>
              </c:numCache>
            </c:numRef>
          </c:val>
        </c:ser>
        <c:dLbls>
          <c:dLblPos val="ctr"/>
          <c:showLegendKey val="0"/>
          <c:showVal val="1"/>
          <c:showCatName val="0"/>
          <c:showSerName val="0"/>
          <c:showPercent val="0"/>
          <c:showBubbleSize val="0"/>
        </c:dLbls>
        <c:gapWidth val="150"/>
        <c:overlap val="100"/>
        <c:axId val="227506280"/>
        <c:axId val="227506672"/>
      </c:barChart>
      <c:catAx>
        <c:axId val="227506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27506672"/>
        <c:crosses val="autoZero"/>
        <c:auto val="1"/>
        <c:lblAlgn val="ctr"/>
        <c:lblOffset val="100"/>
        <c:noMultiLvlLbl val="0"/>
      </c:catAx>
      <c:valAx>
        <c:axId val="2275066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2750628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79D00E-2987-42B2-BA15-402717A87E5F}" type="doc">
      <dgm:prSet loTypeId="urn:microsoft.com/office/officeart/2005/8/layout/cycle1" loCatId="cycle" qsTypeId="urn:microsoft.com/office/officeart/2005/8/quickstyle/simple1" qsCatId="simple" csTypeId="urn:microsoft.com/office/officeart/2005/8/colors/accent1_2" csCatId="accent1" phldr="0"/>
      <dgm:spPr/>
      <dgm:t>
        <a:bodyPr/>
        <a:lstStyle/>
        <a:p>
          <a:endParaRPr lang="en-US"/>
        </a:p>
      </dgm:t>
    </dgm:pt>
    <dgm:pt modelId="{E5222ACE-D1B5-4228-9E76-84C2C600F990}">
      <dgm:prSet phldrT="[Text]" phldr="1"/>
      <dgm:spPr/>
      <dgm:t>
        <a:bodyPr/>
        <a:lstStyle/>
        <a:p>
          <a:endParaRPr lang="en-US" dirty="0"/>
        </a:p>
      </dgm:t>
    </dgm:pt>
    <dgm:pt modelId="{82B18505-DE0C-4E40-8272-F9D8CD7C09F7}" type="parTrans" cxnId="{2C21E49C-1632-448F-A041-34FF87D03A06}">
      <dgm:prSet/>
      <dgm:spPr/>
      <dgm:t>
        <a:bodyPr/>
        <a:lstStyle/>
        <a:p>
          <a:endParaRPr lang="en-US"/>
        </a:p>
      </dgm:t>
    </dgm:pt>
    <dgm:pt modelId="{3750C0EF-CDA0-41DF-9B7E-6E48FE4A6503}" type="sibTrans" cxnId="{2C21E49C-1632-448F-A041-34FF87D03A06}">
      <dgm:prSet/>
      <dgm:spPr/>
      <dgm:t>
        <a:bodyPr/>
        <a:lstStyle/>
        <a:p>
          <a:endParaRPr lang="en-US"/>
        </a:p>
      </dgm:t>
    </dgm:pt>
    <dgm:pt modelId="{31E886C2-CE7B-49E9-8832-9D1540357DC1}">
      <dgm:prSet phldrT="[Text]" phldr="1"/>
      <dgm:spPr/>
      <dgm:t>
        <a:bodyPr/>
        <a:lstStyle/>
        <a:p>
          <a:endParaRPr lang="en-US" dirty="0"/>
        </a:p>
      </dgm:t>
    </dgm:pt>
    <dgm:pt modelId="{29E7ED21-2834-4F68-B36C-A2071BC84F66}" type="parTrans" cxnId="{CA26620F-702D-4023-BC53-B1093FD428A1}">
      <dgm:prSet/>
      <dgm:spPr/>
      <dgm:t>
        <a:bodyPr/>
        <a:lstStyle/>
        <a:p>
          <a:endParaRPr lang="en-US"/>
        </a:p>
      </dgm:t>
    </dgm:pt>
    <dgm:pt modelId="{A489DCBE-B8BB-4FFD-AB72-BE4F8EA3F8F8}" type="sibTrans" cxnId="{CA26620F-702D-4023-BC53-B1093FD428A1}">
      <dgm:prSet/>
      <dgm:spPr/>
      <dgm:t>
        <a:bodyPr/>
        <a:lstStyle/>
        <a:p>
          <a:endParaRPr lang="en-US"/>
        </a:p>
      </dgm:t>
    </dgm:pt>
    <dgm:pt modelId="{B24AF75F-7027-4071-A94E-0B5326E1DC81}">
      <dgm:prSet phldrT="[Text]" phldr="1"/>
      <dgm:spPr/>
      <dgm:t>
        <a:bodyPr/>
        <a:lstStyle/>
        <a:p>
          <a:endParaRPr lang="en-US" dirty="0"/>
        </a:p>
      </dgm:t>
    </dgm:pt>
    <dgm:pt modelId="{FB785FCB-CFDB-49D0-A1A0-9C0CB74AD229}" type="parTrans" cxnId="{A9645807-7847-4DD3-97C4-6132E0A7CA15}">
      <dgm:prSet/>
      <dgm:spPr/>
      <dgm:t>
        <a:bodyPr/>
        <a:lstStyle/>
        <a:p>
          <a:endParaRPr lang="en-US"/>
        </a:p>
      </dgm:t>
    </dgm:pt>
    <dgm:pt modelId="{258D082D-BBAE-491D-B683-E89DF73A18DC}" type="sibTrans" cxnId="{A9645807-7847-4DD3-97C4-6132E0A7CA15}">
      <dgm:prSet/>
      <dgm:spPr/>
      <dgm:t>
        <a:bodyPr/>
        <a:lstStyle/>
        <a:p>
          <a:endParaRPr lang="en-US"/>
        </a:p>
      </dgm:t>
    </dgm:pt>
    <dgm:pt modelId="{B7ED9D76-16A6-4B64-B341-076C2D90257A}">
      <dgm:prSet phldrT="[Text]" phldr="1"/>
      <dgm:spPr/>
      <dgm:t>
        <a:bodyPr/>
        <a:lstStyle/>
        <a:p>
          <a:endParaRPr lang="en-US"/>
        </a:p>
      </dgm:t>
    </dgm:pt>
    <dgm:pt modelId="{98C4286A-5AB7-4CD5-B5A9-52D32FA6CABF}" type="parTrans" cxnId="{2DEF0E3B-C62A-41E5-ACEE-45A485F43168}">
      <dgm:prSet/>
      <dgm:spPr/>
      <dgm:t>
        <a:bodyPr/>
        <a:lstStyle/>
        <a:p>
          <a:endParaRPr lang="en-US"/>
        </a:p>
      </dgm:t>
    </dgm:pt>
    <dgm:pt modelId="{53F9461C-733B-402E-BD2D-2183B41F9E6F}" type="sibTrans" cxnId="{2DEF0E3B-C62A-41E5-ACEE-45A485F43168}">
      <dgm:prSet/>
      <dgm:spPr/>
      <dgm:t>
        <a:bodyPr/>
        <a:lstStyle/>
        <a:p>
          <a:endParaRPr lang="en-US"/>
        </a:p>
      </dgm:t>
    </dgm:pt>
    <dgm:pt modelId="{E4D4C4F8-8606-416F-B39C-C4C736738EE4}">
      <dgm:prSet phldrT="[Text]" phldr="1"/>
      <dgm:spPr/>
      <dgm:t>
        <a:bodyPr/>
        <a:lstStyle/>
        <a:p>
          <a:endParaRPr lang="en-US" dirty="0"/>
        </a:p>
      </dgm:t>
    </dgm:pt>
    <dgm:pt modelId="{A9B23C29-B79B-4ED0-ACE7-9AF541020189}" type="parTrans" cxnId="{F1521DB5-81A4-492F-84DA-627D2BEE2385}">
      <dgm:prSet/>
      <dgm:spPr/>
      <dgm:t>
        <a:bodyPr/>
        <a:lstStyle/>
        <a:p>
          <a:endParaRPr lang="en-US"/>
        </a:p>
      </dgm:t>
    </dgm:pt>
    <dgm:pt modelId="{484BD5A7-C857-4784-A8D9-BAFE5F24EC6E}" type="sibTrans" cxnId="{F1521DB5-81A4-492F-84DA-627D2BEE2385}">
      <dgm:prSet/>
      <dgm:spPr/>
      <dgm:t>
        <a:bodyPr/>
        <a:lstStyle/>
        <a:p>
          <a:endParaRPr lang="en-US"/>
        </a:p>
      </dgm:t>
    </dgm:pt>
    <dgm:pt modelId="{1B248EDF-6A90-49D4-ABD7-635FE7E0BDBD}" type="pres">
      <dgm:prSet presAssocID="{D379D00E-2987-42B2-BA15-402717A87E5F}" presName="cycle" presStyleCnt="0">
        <dgm:presLayoutVars>
          <dgm:dir/>
          <dgm:resizeHandles val="exact"/>
        </dgm:presLayoutVars>
      </dgm:prSet>
      <dgm:spPr/>
      <dgm:t>
        <a:bodyPr/>
        <a:lstStyle/>
        <a:p>
          <a:endParaRPr lang="en-US"/>
        </a:p>
      </dgm:t>
    </dgm:pt>
    <dgm:pt modelId="{51637060-2114-4E89-9259-021A9ECB078C}" type="pres">
      <dgm:prSet presAssocID="{E5222ACE-D1B5-4228-9E76-84C2C600F990}" presName="dummy" presStyleCnt="0"/>
      <dgm:spPr/>
    </dgm:pt>
    <dgm:pt modelId="{B900EED5-0A71-4D87-93B5-6328E5F01498}" type="pres">
      <dgm:prSet presAssocID="{E5222ACE-D1B5-4228-9E76-84C2C600F990}" presName="node" presStyleLbl="revTx" presStyleIdx="0" presStyleCnt="5">
        <dgm:presLayoutVars>
          <dgm:bulletEnabled val="1"/>
        </dgm:presLayoutVars>
      </dgm:prSet>
      <dgm:spPr/>
      <dgm:t>
        <a:bodyPr/>
        <a:lstStyle/>
        <a:p>
          <a:endParaRPr lang="en-US"/>
        </a:p>
      </dgm:t>
    </dgm:pt>
    <dgm:pt modelId="{192D1895-1E89-4D14-9541-304AB7317A74}" type="pres">
      <dgm:prSet presAssocID="{3750C0EF-CDA0-41DF-9B7E-6E48FE4A6503}" presName="sibTrans" presStyleLbl="node1" presStyleIdx="0" presStyleCnt="5"/>
      <dgm:spPr/>
      <dgm:t>
        <a:bodyPr/>
        <a:lstStyle/>
        <a:p>
          <a:endParaRPr lang="en-US"/>
        </a:p>
      </dgm:t>
    </dgm:pt>
    <dgm:pt modelId="{A3CFE04D-99B4-46BA-B377-AAC50837BD69}" type="pres">
      <dgm:prSet presAssocID="{31E886C2-CE7B-49E9-8832-9D1540357DC1}" presName="dummy" presStyleCnt="0"/>
      <dgm:spPr/>
    </dgm:pt>
    <dgm:pt modelId="{9F1567D1-ACA7-4B40-8B9F-66880BB6B9F9}" type="pres">
      <dgm:prSet presAssocID="{31E886C2-CE7B-49E9-8832-9D1540357DC1}" presName="node" presStyleLbl="revTx" presStyleIdx="1" presStyleCnt="5">
        <dgm:presLayoutVars>
          <dgm:bulletEnabled val="1"/>
        </dgm:presLayoutVars>
      </dgm:prSet>
      <dgm:spPr/>
      <dgm:t>
        <a:bodyPr/>
        <a:lstStyle/>
        <a:p>
          <a:endParaRPr lang="en-US"/>
        </a:p>
      </dgm:t>
    </dgm:pt>
    <dgm:pt modelId="{03878CB8-6FDE-492A-86FF-4B8BE2AEF898}" type="pres">
      <dgm:prSet presAssocID="{A489DCBE-B8BB-4FFD-AB72-BE4F8EA3F8F8}" presName="sibTrans" presStyleLbl="node1" presStyleIdx="1" presStyleCnt="5"/>
      <dgm:spPr/>
      <dgm:t>
        <a:bodyPr/>
        <a:lstStyle/>
        <a:p>
          <a:endParaRPr lang="en-US"/>
        </a:p>
      </dgm:t>
    </dgm:pt>
    <dgm:pt modelId="{9144D1BE-E0F5-4BA9-8F39-9FC2504FCBCA}" type="pres">
      <dgm:prSet presAssocID="{B24AF75F-7027-4071-A94E-0B5326E1DC81}" presName="dummy" presStyleCnt="0"/>
      <dgm:spPr/>
    </dgm:pt>
    <dgm:pt modelId="{BFD7E77F-E63C-48ED-AD85-C157927191A2}" type="pres">
      <dgm:prSet presAssocID="{B24AF75F-7027-4071-A94E-0B5326E1DC81}" presName="node" presStyleLbl="revTx" presStyleIdx="2" presStyleCnt="5">
        <dgm:presLayoutVars>
          <dgm:bulletEnabled val="1"/>
        </dgm:presLayoutVars>
      </dgm:prSet>
      <dgm:spPr/>
      <dgm:t>
        <a:bodyPr/>
        <a:lstStyle/>
        <a:p>
          <a:endParaRPr lang="en-US"/>
        </a:p>
      </dgm:t>
    </dgm:pt>
    <dgm:pt modelId="{F7F1FEE1-6CBC-4E33-8EA6-06659A1FA901}" type="pres">
      <dgm:prSet presAssocID="{258D082D-BBAE-491D-B683-E89DF73A18DC}" presName="sibTrans" presStyleLbl="node1" presStyleIdx="2" presStyleCnt="5"/>
      <dgm:spPr/>
      <dgm:t>
        <a:bodyPr/>
        <a:lstStyle/>
        <a:p>
          <a:endParaRPr lang="en-US"/>
        </a:p>
      </dgm:t>
    </dgm:pt>
    <dgm:pt modelId="{A9A7873F-485F-43EA-B845-4785E4EF8852}" type="pres">
      <dgm:prSet presAssocID="{B7ED9D76-16A6-4B64-B341-076C2D90257A}" presName="dummy" presStyleCnt="0"/>
      <dgm:spPr/>
    </dgm:pt>
    <dgm:pt modelId="{239ABC9B-74AB-4F86-A798-C36697E0018E}" type="pres">
      <dgm:prSet presAssocID="{B7ED9D76-16A6-4B64-B341-076C2D90257A}" presName="node" presStyleLbl="revTx" presStyleIdx="3" presStyleCnt="5">
        <dgm:presLayoutVars>
          <dgm:bulletEnabled val="1"/>
        </dgm:presLayoutVars>
      </dgm:prSet>
      <dgm:spPr/>
      <dgm:t>
        <a:bodyPr/>
        <a:lstStyle/>
        <a:p>
          <a:endParaRPr lang="en-US"/>
        </a:p>
      </dgm:t>
    </dgm:pt>
    <dgm:pt modelId="{CC986A5B-5E3F-410C-AFC7-36D622208456}" type="pres">
      <dgm:prSet presAssocID="{53F9461C-733B-402E-BD2D-2183B41F9E6F}" presName="sibTrans" presStyleLbl="node1" presStyleIdx="3" presStyleCnt="5"/>
      <dgm:spPr/>
      <dgm:t>
        <a:bodyPr/>
        <a:lstStyle/>
        <a:p>
          <a:endParaRPr lang="en-US"/>
        </a:p>
      </dgm:t>
    </dgm:pt>
    <dgm:pt modelId="{70F39FAE-816C-4CBA-BBA4-18B1CD24AD5A}" type="pres">
      <dgm:prSet presAssocID="{E4D4C4F8-8606-416F-B39C-C4C736738EE4}" presName="dummy" presStyleCnt="0"/>
      <dgm:spPr/>
    </dgm:pt>
    <dgm:pt modelId="{2D27360D-396F-462B-90F6-A66466C96823}" type="pres">
      <dgm:prSet presAssocID="{E4D4C4F8-8606-416F-B39C-C4C736738EE4}" presName="node" presStyleLbl="revTx" presStyleIdx="4" presStyleCnt="5">
        <dgm:presLayoutVars>
          <dgm:bulletEnabled val="1"/>
        </dgm:presLayoutVars>
      </dgm:prSet>
      <dgm:spPr/>
      <dgm:t>
        <a:bodyPr/>
        <a:lstStyle/>
        <a:p>
          <a:endParaRPr lang="en-US"/>
        </a:p>
      </dgm:t>
    </dgm:pt>
    <dgm:pt modelId="{D44E3AB9-766D-4124-A402-C93AC881F0C0}" type="pres">
      <dgm:prSet presAssocID="{484BD5A7-C857-4784-A8D9-BAFE5F24EC6E}" presName="sibTrans" presStyleLbl="node1" presStyleIdx="4" presStyleCnt="5"/>
      <dgm:spPr/>
      <dgm:t>
        <a:bodyPr/>
        <a:lstStyle/>
        <a:p>
          <a:endParaRPr lang="en-US"/>
        </a:p>
      </dgm:t>
    </dgm:pt>
  </dgm:ptLst>
  <dgm:cxnLst>
    <dgm:cxn modelId="{F17143F0-76CF-4713-B232-D121CF6CC69A}" type="presOf" srcId="{D379D00E-2987-42B2-BA15-402717A87E5F}" destId="{1B248EDF-6A90-49D4-ABD7-635FE7E0BDBD}" srcOrd="0" destOrd="0" presId="urn:microsoft.com/office/officeart/2005/8/layout/cycle1"/>
    <dgm:cxn modelId="{504B7BA3-CBF2-43CD-A712-82728BA4FA52}" type="presOf" srcId="{E5222ACE-D1B5-4228-9E76-84C2C600F990}" destId="{B900EED5-0A71-4D87-93B5-6328E5F01498}" srcOrd="0" destOrd="0" presId="urn:microsoft.com/office/officeart/2005/8/layout/cycle1"/>
    <dgm:cxn modelId="{6535CF75-DDE0-4B6A-9528-C053C0D5F14A}" type="presOf" srcId="{A489DCBE-B8BB-4FFD-AB72-BE4F8EA3F8F8}" destId="{03878CB8-6FDE-492A-86FF-4B8BE2AEF898}" srcOrd="0" destOrd="0" presId="urn:microsoft.com/office/officeart/2005/8/layout/cycle1"/>
    <dgm:cxn modelId="{838660F5-57C4-437F-BF65-45F170F40026}" type="presOf" srcId="{31E886C2-CE7B-49E9-8832-9D1540357DC1}" destId="{9F1567D1-ACA7-4B40-8B9F-66880BB6B9F9}" srcOrd="0" destOrd="0" presId="urn:microsoft.com/office/officeart/2005/8/layout/cycle1"/>
    <dgm:cxn modelId="{6E5F78C8-6B6C-4264-A048-47121C2DD031}" type="presOf" srcId="{B24AF75F-7027-4071-A94E-0B5326E1DC81}" destId="{BFD7E77F-E63C-48ED-AD85-C157927191A2}" srcOrd="0" destOrd="0" presId="urn:microsoft.com/office/officeart/2005/8/layout/cycle1"/>
    <dgm:cxn modelId="{2DEF0E3B-C62A-41E5-ACEE-45A485F43168}" srcId="{D379D00E-2987-42B2-BA15-402717A87E5F}" destId="{B7ED9D76-16A6-4B64-B341-076C2D90257A}" srcOrd="3" destOrd="0" parTransId="{98C4286A-5AB7-4CD5-B5A9-52D32FA6CABF}" sibTransId="{53F9461C-733B-402E-BD2D-2183B41F9E6F}"/>
    <dgm:cxn modelId="{2615539A-1F72-417F-986C-10E9D0E6ED76}" type="presOf" srcId="{258D082D-BBAE-491D-B683-E89DF73A18DC}" destId="{F7F1FEE1-6CBC-4E33-8EA6-06659A1FA901}" srcOrd="0" destOrd="0" presId="urn:microsoft.com/office/officeart/2005/8/layout/cycle1"/>
    <dgm:cxn modelId="{F1521DB5-81A4-492F-84DA-627D2BEE2385}" srcId="{D379D00E-2987-42B2-BA15-402717A87E5F}" destId="{E4D4C4F8-8606-416F-B39C-C4C736738EE4}" srcOrd="4" destOrd="0" parTransId="{A9B23C29-B79B-4ED0-ACE7-9AF541020189}" sibTransId="{484BD5A7-C857-4784-A8D9-BAFE5F24EC6E}"/>
    <dgm:cxn modelId="{F562F5ED-8498-4074-B156-7D6B84761383}" type="presOf" srcId="{484BD5A7-C857-4784-A8D9-BAFE5F24EC6E}" destId="{D44E3AB9-766D-4124-A402-C93AC881F0C0}" srcOrd="0" destOrd="0" presId="urn:microsoft.com/office/officeart/2005/8/layout/cycle1"/>
    <dgm:cxn modelId="{8C971E2E-4B76-4024-9525-63A83B893EA4}" type="presOf" srcId="{B7ED9D76-16A6-4B64-B341-076C2D90257A}" destId="{239ABC9B-74AB-4F86-A798-C36697E0018E}" srcOrd="0" destOrd="0" presId="urn:microsoft.com/office/officeart/2005/8/layout/cycle1"/>
    <dgm:cxn modelId="{7014B90D-9968-4705-959A-6D98C678CF76}" type="presOf" srcId="{3750C0EF-CDA0-41DF-9B7E-6E48FE4A6503}" destId="{192D1895-1E89-4D14-9541-304AB7317A74}" srcOrd="0" destOrd="0" presId="urn:microsoft.com/office/officeart/2005/8/layout/cycle1"/>
    <dgm:cxn modelId="{CA26620F-702D-4023-BC53-B1093FD428A1}" srcId="{D379D00E-2987-42B2-BA15-402717A87E5F}" destId="{31E886C2-CE7B-49E9-8832-9D1540357DC1}" srcOrd="1" destOrd="0" parTransId="{29E7ED21-2834-4F68-B36C-A2071BC84F66}" sibTransId="{A489DCBE-B8BB-4FFD-AB72-BE4F8EA3F8F8}"/>
    <dgm:cxn modelId="{FCEE727B-0614-4190-9409-5E7D5E8ECB77}" type="presOf" srcId="{53F9461C-733B-402E-BD2D-2183B41F9E6F}" destId="{CC986A5B-5E3F-410C-AFC7-36D622208456}" srcOrd="0" destOrd="0" presId="urn:microsoft.com/office/officeart/2005/8/layout/cycle1"/>
    <dgm:cxn modelId="{472D075D-5610-4F61-99F9-48CBC4727E51}" type="presOf" srcId="{E4D4C4F8-8606-416F-B39C-C4C736738EE4}" destId="{2D27360D-396F-462B-90F6-A66466C96823}" srcOrd="0" destOrd="0" presId="urn:microsoft.com/office/officeart/2005/8/layout/cycle1"/>
    <dgm:cxn modelId="{2C21E49C-1632-448F-A041-34FF87D03A06}" srcId="{D379D00E-2987-42B2-BA15-402717A87E5F}" destId="{E5222ACE-D1B5-4228-9E76-84C2C600F990}" srcOrd="0" destOrd="0" parTransId="{82B18505-DE0C-4E40-8272-F9D8CD7C09F7}" sibTransId="{3750C0EF-CDA0-41DF-9B7E-6E48FE4A6503}"/>
    <dgm:cxn modelId="{A9645807-7847-4DD3-97C4-6132E0A7CA15}" srcId="{D379D00E-2987-42B2-BA15-402717A87E5F}" destId="{B24AF75F-7027-4071-A94E-0B5326E1DC81}" srcOrd="2" destOrd="0" parTransId="{FB785FCB-CFDB-49D0-A1A0-9C0CB74AD229}" sibTransId="{258D082D-BBAE-491D-B683-E89DF73A18DC}"/>
    <dgm:cxn modelId="{6FC6D8E0-5A47-4970-B05E-BF943C15B1CF}" type="presParOf" srcId="{1B248EDF-6A90-49D4-ABD7-635FE7E0BDBD}" destId="{51637060-2114-4E89-9259-021A9ECB078C}" srcOrd="0" destOrd="0" presId="urn:microsoft.com/office/officeart/2005/8/layout/cycle1"/>
    <dgm:cxn modelId="{7E9DF250-AD4E-4664-BE39-489E193C9867}" type="presParOf" srcId="{1B248EDF-6A90-49D4-ABD7-635FE7E0BDBD}" destId="{B900EED5-0A71-4D87-93B5-6328E5F01498}" srcOrd="1" destOrd="0" presId="urn:microsoft.com/office/officeart/2005/8/layout/cycle1"/>
    <dgm:cxn modelId="{8211D49D-3A95-4396-880E-BCE255192D00}" type="presParOf" srcId="{1B248EDF-6A90-49D4-ABD7-635FE7E0BDBD}" destId="{192D1895-1E89-4D14-9541-304AB7317A74}" srcOrd="2" destOrd="0" presId="urn:microsoft.com/office/officeart/2005/8/layout/cycle1"/>
    <dgm:cxn modelId="{01E4FBB8-EE93-4BE9-ADA8-A7188CABA139}" type="presParOf" srcId="{1B248EDF-6A90-49D4-ABD7-635FE7E0BDBD}" destId="{A3CFE04D-99B4-46BA-B377-AAC50837BD69}" srcOrd="3" destOrd="0" presId="urn:microsoft.com/office/officeart/2005/8/layout/cycle1"/>
    <dgm:cxn modelId="{74EF6BA9-B457-4DCE-AF28-67C1D6BC2475}" type="presParOf" srcId="{1B248EDF-6A90-49D4-ABD7-635FE7E0BDBD}" destId="{9F1567D1-ACA7-4B40-8B9F-66880BB6B9F9}" srcOrd="4" destOrd="0" presId="urn:microsoft.com/office/officeart/2005/8/layout/cycle1"/>
    <dgm:cxn modelId="{3D4966D9-D735-4AF8-9608-9A2151A99B88}" type="presParOf" srcId="{1B248EDF-6A90-49D4-ABD7-635FE7E0BDBD}" destId="{03878CB8-6FDE-492A-86FF-4B8BE2AEF898}" srcOrd="5" destOrd="0" presId="urn:microsoft.com/office/officeart/2005/8/layout/cycle1"/>
    <dgm:cxn modelId="{607E1863-D34E-48E5-848E-31339AFF0666}" type="presParOf" srcId="{1B248EDF-6A90-49D4-ABD7-635FE7E0BDBD}" destId="{9144D1BE-E0F5-4BA9-8F39-9FC2504FCBCA}" srcOrd="6" destOrd="0" presId="urn:microsoft.com/office/officeart/2005/8/layout/cycle1"/>
    <dgm:cxn modelId="{F7BAE64A-8336-458E-B0F8-258A5BAD322F}" type="presParOf" srcId="{1B248EDF-6A90-49D4-ABD7-635FE7E0BDBD}" destId="{BFD7E77F-E63C-48ED-AD85-C157927191A2}" srcOrd="7" destOrd="0" presId="urn:microsoft.com/office/officeart/2005/8/layout/cycle1"/>
    <dgm:cxn modelId="{760717D7-32D5-40C5-B4AD-4EF235D465EF}" type="presParOf" srcId="{1B248EDF-6A90-49D4-ABD7-635FE7E0BDBD}" destId="{F7F1FEE1-6CBC-4E33-8EA6-06659A1FA901}" srcOrd="8" destOrd="0" presId="urn:microsoft.com/office/officeart/2005/8/layout/cycle1"/>
    <dgm:cxn modelId="{706A8883-B750-4DBD-91C7-53B71EE771CD}" type="presParOf" srcId="{1B248EDF-6A90-49D4-ABD7-635FE7E0BDBD}" destId="{A9A7873F-485F-43EA-B845-4785E4EF8852}" srcOrd="9" destOrd="0" presId="urn:microsoft.com/office/officeart/2005/8/layout/cycle1"/>
    <dgm:cxn modelId="{7ABA6220-5399-4C0E-BD25-1D8585FD6AE5}" type="presParOf" srcId="{1B248EDF-6A90-49D4-ABD7-635FE7E0BDBD}" destId="{239ABC9B-74AB-4F86-A798-C36697E0018E}" srcOrd="10" destOrd="0" presId="urn:microsoft.com/office/officeart/2005/8/layout/cycle1"/>
    <dgm:cxn modelId="{DA4F983E-5907-4824-A4F7-D97DCE4E5A8D}" type="presParOf" srcId="{1B248EDF-6A90-49D4-ABD7-635FE7E0BDBD}" destId="{CC986A5B-5E3F-410C-AFC7-36D622208456}" srcOrd="11" destOrd="0" presId="urn:microsoft.com/office/officeart/2005/8/layout/cycle1"/>
    <dgm:cxn modelId="{70F3884F-EB49-47F8-9E6F-B216E00299F6}" type="presParOf" srcId="{1B248EDF-6A90-49D4-ABD7-635FE7E0BDBD}" destId="{70F39FAE-816C-4CBA-BBA4-18B1CD24AD5A}" srcOrd="12" destOrd="0" presId="urn:microsoft.com/office/officeart/2005/8/layout/cycle1"/>
    <dgm:cxn modelId="{95667106-F46E-4E98-8BAD-EC115187E4D0}" type="presParOf" srcId="{1B248EDF-6A90-49D4-ABD7-635FE7E0BDBD}" destId="{2D27360D-396F-462B-90F6-A66466C96823}" srcOrd="13" destOrd="0" presId="urn:microsoft.com/office/officeart/2005/8/layout/cycle1"/>
    <dgm:cxn modelId="{BBE5AA44-0140-4448-8426-1ECA458D7820}" type="presParOf" srcId="{1B248EDF-6A90-49D4-ABD7-635FE7E0BDBD}" destId="{D44E3AB9-766D-4124-A402-C93AC881F0C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79D00E-2987-42B2-BA15-402717A87E5F}" type="doc">
      <dgm:prSet loTypeId="urn:microsoft.com/office/officeart/2005/8/layout/cycle1" loCatId="cycle" qsTypeId="urn:microsoft.com/office/officeart/2005/8/quickstyle/simple1" qsCatId="simple" csTypeId="urn:microsoft.com/office/officeart/2005/8/colors/accent1_2" csCatId="accent1" phldr="0"/>
      <dgm:spPr/>
      <dgm:t>
        <a:bodyPr/>
        <a:lstStyle/>
        <a:p>
          <a:endParaRPr lang="en-US"/>
        </a:p>
      </dgm:t>
    </dgm:pt>
    <dgm:pt modelId="{E5222ACE-D1B5-4228-9E76-84C2C600F990}">
      <dgm:prSet phldrT="[Text]" phldr="1"/>
      <dgm:spPr/>
      <dgm:t>
        <a:bodyPr/>
        <a:lstStyle/>
        <a:p>
          <a:endParaRPr lang="en-US" dirty="0"/>
        </a:p>
      </dgm:t>
    </dgm:pt>
    <dgm:pt modelId="{82B18505-DE0C-4E40-8272-F9D8CD7C09F7}" type="parTrans" cxnId="{2C21E49C-1632-448F-A041-34FF87D03A06}">
      <dgm:prSet/>
      <dgm:spPr/>
      <dgm:t>
        <a:bodyPr/>
        <a:lstStyle/>
        <a:p>
          <a:endParaRPr lang="en-US"/>
        </a:p>
      </dgm:t>
    </dgm:pt>
    <dgm:pt modelId="{3750C0EF-CDA0-41DF-9B7E-6E48FE4A6503}" type="sibTrans" cxnId="{2C21E49C-1632-448F-A041-34FF87D03A06}">
      <dgm:prSet/>
      <dgm:spPr/>
      <dgm:t>
        <a:bodyPr/>
        <a:lstStyle/>
        <a:p>
          <a:endParaRPr lang="en-US"/>
        </a:p>
      </dgm:t>
    </dgm:pt>
    <dgm:pt modelId="{31E886C2-CE7B-49E9-8832-9D1540357DC1}">
      <dgm:prSet phldrT="[Text]" phldr="1"/>
      <dgm:spPr/>
      <dgm:t>
        <a:bodyPr/>
        <a:lstStyle/>
        <a:p>
          <a:endParaRPr lang="en-US" dirty="0"/>
        </a:p>
      </dgm:t>
    </dgm:pt>
    <dgm:pt modelId="{29E7ED21-2834-4F68-B36C-A2071BC84F66}" type="parTrans" cxnId="{CA26620F-702D-4023-BC53-B1093FD428A1}">
      <dgm:prSet/>
      <dgm:spPr/>
      <dgm:t>
        <a:bodyPr/>
        <a:lstStyle/>
        <a:p>
          <a:endParaRPr lang="en-US"/>
        </a:p>
      </dgm:t>
    </dgm:pt>
    <dgm:pt modelId="{A489DCBE-B8BB-4FFD-AB72-BE4F8EA3F8F8}" type="sibTrans" cxnId="{CA26620F-702D-4023-BC53-B1093FD428A1}">
      <dgm:prSet/>
      <dgm:spPr/>
      <dgm:t>
        <a:bodyPr/>
        <a:lstStyle/>
        <a:p>
          <a:endParaRPr lang="en-US"/>
        </a:p>
      </dgm:t>
    </dgm:pt>
    <dgm:pt modelId="{B24AF75F-7027-4071-A94E-0B5326E1DC81}">
      <dgm:prSet phldrT="[Text]" phldr="1"/>
      <dgm:spPr/>
      <dgm:t>
        <a:bodyPr/>
        <a:lstStyle/>
        <a:p>
          <a:endParaRPr lang="en-US" dirty="0"/>
        </a:p>
      </dgm:t>
    </dgm:pt>
    <dgm:pt modelId="{FB785FCB-CFDB-49D0-A1A0-9C0CB74AD229}" type="parTrans" cxnId="{A9645807-7847-4DD3-97C4-6132E0A7CA15}">
      <dgm:prSet/>
      <dgm:spPr/>
      <dgm:t>
        <a:bodyPr/>
        <a:lstStyle/>
        <a:p>
          <a:endParaRPr lang="en-US"/>
        </a:p>
      </dgm:t>
    </dgm:pt>
    <dgm:pt modelId="{258D082D-BBAE-491D-B683-E89DF73A18DC}" type="sibTrans" cxnId="{A9645807-7847-4DD3-97C4-6132E0A7CA15}">
      <dgm:prSet/>
      <dgm:spPr/>
      <dgm:t>
        <a:bodyPr/>
        <a:lstStyle/>
        <a:p>
          <a:endParaRPr lang="en-US"/>
        </a:p>
      </dgm:t>
    </dgm:pt>
    <dgm:pt modelId="{B7ED9D76-16A6-4B64-B341-076C2D90257A}">
      <dgm:prSet phldrT="[Text]" phldr="1"/>
      <dgm:spPr/>
      <dgm:t>
        <a:bodyPr/>
        <a:lstStyle/>
        <a:p>
          <a:endParaRPr lang="en-US"/>
        </a:p>
      </dgm:t>
    </dgm:pt>
    <dgm:pt modelId="{98C4286A-5AB7-4CD5-B5A9-52D32FA6CABF}" type="parTrans" cxnId="{2DEF0E3B-C62A-41E5-ACEE-45A485F43168}">
      <dgm:prSet/>
      <dgm:spPr/>
      <dgm:t>
        <a:bodyPr/>
        <a:lstStyle/>
        <a:p>
          <a:endParaRPr lang="en-US"/>
        </a:p>
      </dgm:t>
    </dgm:pt>
    <dgm:pt modelId="{53F9461C-733B-402E-BD2D-2183B41F9E6F}" type="sibTrans" cxnId="{2DEF0E3B-C62A-41E5-ACEE-45A485F43168}">
      <dgm:prSet/>
      <dgm:spPr/>
      <dgm:t>
        <a:bodyPr/>
        <a:lstStyle/>
        <a:p>
          <a:endParaRPr lang="en-US"/>
        </a:p>
      </dgm:t>
    </dgm:pt>
    <dgm:pt modelId="{E4D4C4F8-8606-416F-B39C-C4C736738EE4}">
      <dgm:prSet phldrT="[Text]" phldr="1"/>
      <dgm:spPr/>
      <dgm:t>
        <a:bodyPr/>
        <a:lstStyle/>
        <a:p>
          <a:endParaRPr lang="en-US" dirty="0"/>
        </a:p>
      </dgm:t>
    </dgm:pt>
    <dgm:pt modelId="{A9B23C29-B79B-4ED0-ACE7-9AF541020189}" type="parTrans" cxnId="{F1521DB5-81A4-492F-84DA-627D2BEE2385}">
      <dgm:prSet/>
      <dgm:spPr/>
      <dgm:t>
        <a:bodyPr/>
        <a:lstStyle/>
        <a:p>
          <a:endParaRPr lang="en-US"/>
        </a:p>
      </dgm:t>
    </dgm:pt>
    <dgm:pt modelId="{484BD5A7-C857-4784-A8D9-BAFE5F24EC6E}" type="sibTrans" cxnId="{F1521DB5-81A4-492F-84DA-627D2BEE2385}">
      <dgm:prSet/>
      <dgm:spPr/>
      <dgm:t>
        <a:bodyPr/>
        <a:lstStyle/>
        <a:p>
          <a:endParaRPr lang="en-US"/>
        </a:p>
      </dgm:t>
    </dgm:pt>
    <dgm:pt modelId="{1B248EDF-6A90-49D4-ABD7-635FE7E0BDBD}" type="pres">
      <dgm:prSet presAssocID="{D379D00E-2987-42B2-BA15-402717A87E5F}" presName="cycle" presStyleCnt="0">
        <dgm:presLayoutVars>
          <dgm:dir/>
          <dgm:resizeHandles val="exact"/>
        </dgm:presLayoutVars>
      </dgm:prSet>
      <dgm:spPr/>
      <dgm:t>
        <a:bodyPr/>
        <a:lstStyle/>
        <a:p>
          <a:endParaRPr lang="en-US"/>
        </a:p>
      </dgm:t>
    </dgm:pt>
    <dgm:pt modelId="{51637060-2114-4E89-9259-021A9ECB078C}" type="pres">
      <dgm:prSet presAssocID="{E5222ACE-D1B5-4228-9E76-84C2C600F990}" presName="dummy" presStyleCnt="0"/>
      <dgm:spPr/>
    </dgm:pt>
    <dgm:pt modelId="{B900EED5-0A71-4D87-93B5-6328E5F01498}" type="pres">
      <dgm:prSet presAssocID="{E5222ACE-D1B5-4228-9E76-84C2C600F990}" presName="node" presStyleLbl="revTx" presStyleIdx="0" presStyleCnt="5">
        <dgm:presLayoutVars>
          <dgm:bulletEnabled val="1"/>
        </dgm:presLayoutVars>
      </dgm:prSet>
      <dgm:spPr/>
      <dgm:t>
        <a:bodyPr/>
        <a:lstStyle/>
        <a:p>
          <a:endParaRPr lang="en-US"/>
        </a:p>
      </dgm:t>
    </dgm:pt>
    <dgm:pt modelId="{192D1895-1E89-4D14-9541-304AB7317A74}" type="pres">
      <dgm:prSet presAssocID="{3750C0EF-CDA0-41DF-9B7E-6E48FE4A6503}" presName="sibTrans" presStyleLbl="node1" presStyleIdx="0" presStyleCnt="5"/>
      <dgm:spPr/>
      <dgm:t>
        <a:bodyPr/>
        <a:lstStyle/>
        <a:p>
          <a:endParaRPr lang="en-US"/>
        </a:p>
      </dgm:t>
    </dgm:pt>
    <dgm:pt modelId="{A3CFE04D-99B4-46BA-B377-AAC50837BD69}" type="pres">
      <dgm:prSet presAssocID="{31E886C2-CE7B-49E9-8832-9D1540357DC1}" presName="dummy" presStyleCnt="0"/>
      <dgm:spPr/>
    </dgm:pt>
    <dgm:pt modelId="{9F1567D1-ACA7-4B40-8B9F-66880BB6B9F9}" type="pres">
      <dgm:prSet presAssocID="{31E886C2-CE7B-49E9-8832-9D1540357DC1}" presName="node" presStyleLbl="revTx" presStyleIdx="1" presStyleCnt="5">
        <dgm:presLayoutVars>
          <dgm:bulletEnabled val="1"/>
        </dgm:presLayoutVars>
      </dgm:prSet>
      <dgm:spPr/>
      <dgm:t>
        <a:bodyPr/>
        <a:lstStyle/>
        <a:p>
          <a:endParaRPr lang="en-US"/>
        </a:p>
      </dgm:t>
    </dgm:pt>
    <dgm:pt modelId="{03878CB8-6FDE-492A-86FF-4B8BE2AEF898}" type="pres">
      <dgm:prSet presAssocID="{A489DCBE-B8BB-4FFD-AB72-BE4F8EA3F8F8}" presName="sibTrans" presStyleLbl="node1" presStyleIdx="1" presStyleCnt="5"/>
      <dgm:spPr/>
      <dgm:t>
        <a:bodyPr/>
        <a:lstStyle/>
        <a:p>
          <a:endParaRPr lang="en-US"/>
        </a:p>
      </dgm:t>
    </dgm:pt>
    <dgm:pt modelId="{9144D1BE-E0F5-4BA9-8F39-9FC2504FCBCA}" type="pres">
      <dgm:prSet presAssocID="{B24AF75F-7027-4071-A94E-0B5326E1DC81}" presName="dummy" presStyleCnt="0"/>
      <dgm:spPr/>
    </dgm:pt>
    <dgm:pt modelId="{BFD7E77F-E63C-48ED-AD85-C157927191A2}" type="pres">
      <dgm:prSet presAssocID="{B24AF75F-7027-4071-A94E-0B5326E1DC81}" presName="node" presStyleLbl="revTx" presStyleIdx="2" presStyleCnt="5">
        <dgm:presLayoutVars>
          <dgm:bulletEnabled val="1"/>
        </dgm:presLayoutVars>
      </dgm:prSet>
      <dgm:spPr/>
      <dgm:t>
        <a:bodyPr/>
        <a:lstStyle/>
        <a:p>
          <a:endParaRPr lang="en-US"/>
        </a:p>
      </dgm:t>
    </dgm:pt>
    <dgm:pt modelId="{F7F1FEE1-6CBC-4E33-8EA6-06659A1FA901}" type="pres">
      <dgm:prSet presAssocID="{258D082D-BBAE-491D-B683-E89DF73A18DC}" presName="sibTrans" presStyleLbl="node1" presStyleIdx="2" presStyleCnt="5"/>
      <dgm:spPr/>
      <dgm:t>
        <a:bodyPr/>
        <a:lstStyle/>
        <a:p>
          <a:endParaRPr lang="en-US"/>
        </a:p>
      </dgm:t>
    </dgm:pt>
    <dgm:pt modelId="{A9A7873F-485F-43EA-B845-4785E4EF8852}" type="pres">
      <dgm:prSet presAssocID="{B7ED9D76-16A6-4B64-B341-076C2D90257A}" presName="dummy" presStyleCnt="0"/>
      <dgm:spPr/>
    </dgm:pt>
    <dgm:pt modelId="{239ABC9B-74AB-4F86-A798-C36697E0018E}" type="pres">
      <dgm:prSet presAssocID="{B7ED9D76-16A6-4B64-B341-076C2D90257A}" presName="node" presStyleLbl="revTx" presStyleIdx="3" presStyleCnt="5">
        <dgm:presLayoutVars>
          <dgm:bulletEnabled val="1"/>
        </dgm:presLayoutVars>
      </dgm:prSet>
      <dgm:spPr/>
      <dgm:t>
        <a:bodyPr/>
        <a:lstStyle/>
        <a:p>
          <a:endParaRPr lang="en-US"/>
        </a:p>
      </dgm:t>
    </dgm:pt>
    <dgm:pt modelId="{CC986A5B-5E3F-410C-AFC7-36D622208456}" type="pres">
      <dgm:prSet presAssocID="{53F9461C-733B-402E-BD2D-2183B41F9E6F}" presName="sibTrans" presStyleLbl="node1" presStyleIdx="3" presStyleCnt="5"/>
      <dgm:spPr/>
      <dgm:t>
        <a:bodyPr/>
        <a:lstStyle/>
        <a:p>
          <a:endParaRPr lang="en-US"/>
        </a:p>
      </dgm:t>
    </dgm:pt>
    <dgm:pt modelId="{70F39FAE-816C-4CBA-BBA4-18B1CD24AD5A}" type="pres">
      <dgm:prSet presAssocID="{E4D4C4F8-8606-416F-B39C-C4C736738EE4}" presName="dummy" presStyleCnt="0"/>
      <dgm:spPr/>
    </dgm:pt>
    <dgm:pt modelId="{2D27360D-396F-462B-90F6-A66466C96823}" type="pres">
      <dgm:prSet presAssocID="{E4D4C4F8-8606-416F-B39C-C4C736738EE4}" presName="node" presStyleLbl="revTx" presStyleIdx="4" presStyleCnt="5">
        <dgm:presLayoutVars>
          <dgm:bulletEnabled val="1"/>
        </dgm:presLayoutVars>
      </dgm:prSet>
      <dgm:spPr/>
      <dgm:t>
        <a:bodyPr/>
        <a:lstStyle/>
        <a:p>
          <a:endParaRPr lang="en-US"/>
        </a:p>
      </dgm:t>
    </dgm:pt>
    <dgm:pt modelId="{D44E3AB9-766D-4124-A402-C93AC881F0C0}" type="pres">
      <dgm:prSet presAssocID="{484BD5A7-C857-4784-A8D9-BAFE5F24EC6E}" presName="sibTrans" presStyleLbl="node1" presStyleIdx="4" presStyleCnt="5"/>
      <dgm:spPr/>
      <dgm:t>
        <a:bodyPr/>
        <a:lstStyle/>
        <a:p>
          <a:endParaRPr lang="en-US"/>
        </a:p>
      </dgm:t>
    </dgm:pt>
  </dgm:ptLst>
  <dgm:cxnLst>
    <dgm:cxn modelId="{9770994E-1231-4E01-B157-21BBEFC400E8}" type="presOf" srcId="{A489DCBE-B8BB-4FFD-AB72-BE4F8EA3F8F8}" destId="{03878CB8-6FDE-492A-86FF-4B8BE2AEF898}" srcOrd="0" destOrd="0" presId="urn:microsoft.com/office/officeart/2005/8/layout/cycle1"/>
    <dgm:cxn modelId="{1FCA1580-8233-43BC-9B95-FC43F198D9CF}" type="presOf" srcId="{B24AF75F-7027-4071-A94E-0B5326E1DC81}" destId="{BFD7E77F-E63C-48ED-AD85-C157927191A2}" srcOrd="0" destOrd="0" presId="urn:microsoft.com/office/officeart/2005/8/layout/cycle1"/>
    <dgm:cxn modelId="{1444E503-4E11-41A7-87E6-25B297F7D625}" type="presOf" srcId="{258D082D-BBAE-491D-B683-E89DF73A18DC}" destId="{F7F1FEE1-6CBC-4E33-8EA6-06659A1FA901}" srcOrd="0" destOrd="0" presId="urn:microsoft.com/office/officeart/2005/8/layout/cycle1"/>
    <dgm:cxn modelId="{32C5ABD6-50C3-4E05-9B41-C92CDE51226B}" type="presOf" srcId="{E4D4C4F8-8606-416F-B39C-C4C736738EE4}" destId="{2D27360D-396F-462B-90F6-A66466C96823}" srcOrd="0" destOrd="0" presId="urn:microsoft.com/office/officeart/2005/8/layout/cycle1"/>
    <dgm:cxn modelId="{39887573-D62D-42E4-8F23-2C82028EEE75}" type="presOf" srcId="{E5222ACE-D1B5-4228-9E76-84C2C600F990}" destId="{B900EED5-0A71-4D87-93B5-6328E5F01498}" srcOrd="0" destOrd="0" presId="urn:microsoft.com/office/officeart/2005/8/layout/cycle1"/>
    <dgm:cxn modelId="{28DFC086-7859-4F92-BA3E-23695853CD3F}" type="presOf" srcId="{D379D00E-2987-42B2-BA15-402717A87E5F}" destId="{1B248EDF-6A90-49D4-ABD7-635FE7E0BDBD}" srcOrd="0" destOrd="0" presId="urn:microsoft.com/office/officeart/2005/8/layout/cycle1"/>
    <dgm:cxn modelId="{F3EFB8AF-9252-49A9-A471-94F520EEB492}" type="presOf" srcId="{31E886C2-CE7B-49E9-8832-9D1540357DC1}" destId="{9F1567D1-ACA7-4B40-8B9F-66880BB6B9F9}" srcOrd="0" destOrd="0" presId="urn:microsoft.com/office/officeart/2005/8/layout/cycle1"/>
    <dgm:cxn modelId="{2DEF0E3B-C62A-41E5-ACEE-45A485F43168}" srcId="{D379D00E-2987-42B2-BA15-402717A87E5F}" destId="{B7ED9D76-16A6-4B64-B341-076C2D90257A}" srcOrd="3" destOrd="0" parTransId="{98C4286A-5AB7-4CD5-B5A9-52D32FA6CABF}" sibTransId="{53F9461C-733B-402E-BD2D-2183B41F9E6F}"/>
    <dgm:cxn modelId="{6AFA87E6-A818-4812-88B9-23F8786A80FA}" type="presOf" srcId="{3750C0EF-CDA0-41DF-9B7E-6E48FE4A6503}" destId="{192D1895-1E89-4D14-9541-304AB7317A74}" srcOrd="0" destOrd="0" presId="urn:microsoft.com/office/officeart/2005/8/layout/cycle1"/>
    <dgm:cxn modelId="{F1521DB5-81A4-492F-84DA-627D2BEE2385}" srcId="{D379D00E-2987-42B2-BA15-402717A87E5F}" destId="{E4D4C4F8-8606-416F-B39C-C4C736738EE4}" srcOrd="4" destOrd="0" parTransId="{A9B23C29-B79B-4ED0-ACE7-9AF541020189}" sibTransId="{484BD5A7-C857-4784-A8D9-BAFE5F24EC6E}"/>
    <dgm:cxn modelId="{CB8EA82E-240B-4174-8343-72B1845FF58E}" type="presOf" srcId="{53F9461C-733B-402E-BD2D-2183B41F9E6F}" destId="{CC986A5B-5E3F-410C-AFC7-36D622208456}" srcOrd="0" destOrd="0" presId="urn:microsoft.com/office/officeart/2005/8/layout/cycle1"/>
    <dgm:cxn modelId="{CA26620F-702D-4023-BC53-B1093FD428A1}" srcId="{D379D00E-2987-42B2-BA15-402717A87E5F}" destId="{31E886C2-CE7B-49E9-8832-9D1540357DC1}" srcOrd="1" destOrd="0" parTransId="{29E7ED21-2834-4F68-B36C-A2071BC84F66}" sibTransId="{A489DCBE-B8BB-4FFD-AB72-BE4F8EA3F8F8}"/>
    <dgm:cxn modelId="{811239CE-5C22-4702-ADD0-4D5D7926E828}" type="presOf" srcId="{484BD5A7-C857-4784-A8D9-BAFE5F24EC6E}" destId="{D44E3AB9-766D-4124-A402-C93AC881F0C0}" srcOrd="0" destOrd="0" presId="urn:microsoft.com/office/officeart/2005/8/layout/cycle1"/>
    <dgm:cxn modelId="{2C21E49C-1632-448F-A041-34FF87D03A06}" srcId="{D379D00E-2987-42B2-BA15-402717A87E5F}" destId="{E5222ACE-D1B5-4228-9E76-84C2C600F990}" srcOrd="0" destOrd="0" parTransId="{82B18505-DE0C-4E40-8272-F9D8CD7C09F7}" sibTransId="{3750C0EF-CDA0-41DF-9B7E-6E48FE4A6503}"/>
    <dgm:cxn modelId="{A9645807-7847-4DD3-97C4-6132E0A7CA15}" srcId="{D379D00E-2987-42B2-BA15-402717A87E5F}" destId="{B24AF75F-7027-4071-A94E-0B5326E1DC81}" srcOrd="2" destOrd="0" parTransId="{FB785FCB-CFDB-49D0-A1A0-9C0CB74AD229}" sibTransId="{258D082D-BBAE-491D-B683-E89DF73A18DC}"/>
    <dgm:cxn modelId="{EABE7E1D-E2FC-4423-B405-F57D88937B53}" type="presOf" srcId="{B7ED9D76-16A6-4B64-B341-076C2D90257A}" destId="{239ABC9B-74AB-4F86-A798-C36697E0018E}" srcOrd="0" destOrd="0" presId="urn:microsoft.com/office/officeart/2005/8/layout/cycle1"/>
    <dgm:cxn modelId="{B70BF232-3A6F-415A-B76B-C2A2F1CD0E71}" type="presParOf" srcId="{1B248EDF-6A90-49D4-ABD7-635FE7E0BDBD}" destId="{51637060-2114-4E89-9259-021A9ECB078C}" srcOrd="0" destOrd="0" presId="urn:microsoft.com/office/officeart/2005/8/layout/cycle1"/>
    <dgm:cxn modelId="{0BA8E874-D4AE-4D1A-86DF-269B5ADB99DB}" type="presParOf" srcId="{1B248EDF-6A90-49D4-ABD7-635FE7E0BDBD}" destId="{B900EED5-0A71-4D87-93B5-6328E5F01498}" srcOrd="1" destOrd="0" presId="urn:microsoft.com/office/officeart/2005/8/layout/cycle1"/>
    <dgm:cxn modelId="{5C5E8D9E-3890-4F12-9448-3C1D23694A02}" type="presParOf" srcId="{1B248EDF-6A90-49D4-ABD7-635FE7E0BDBD}" destId="{192D1895-1E89-4D14-9541-304AB7317A74}" srcOrd="2" destOrd="0" presId="urn:microsoft.com/office/officeart/2005/8/layout/cycle1"/>
    <dgm:cxn modelId="{C52C4EE9-850B-4FED-B04A-383F98653826}" type="presParOf" srcId="{1B248EDF-6A90-49D4-ABD7-635FE7E0BDBD}" destId="{A3CFE04D-99B4-46BA-B377-AAC50837BD69}" srcOrd="3" destOrd="0" presId="urn:microsoft.com/office/officeart/2005/8/layout/cycle1"/>
    <dgm:cxn modelId="{576B258F-0A82-4F16-AC68-F5516D99953D}" type="presParOf" srcId="{1B248EDF-6A90-49D4-ABD7-635FE7E0BDBD}" destId="{9F1567D1-ACA7-4B40-8B9F-66880BB6B9F9}" srcOrd="4" destOrd="0" presId="urn:microsoft.com/office/officeart/2005/8/layout/cycle1"/>
    <dgm:cxn modelId="{9B47D60B-830C-497C-970F-C3CBA6EA6BFD}" type="presParOf" srcId="{1B248EDF-6A90-49D4-ABD7-635FE7E0BDBD}" destId="{03878CB8-6FDE-492A-86FF-4B8BE2AEF898}" srcOrd="5" destOrd="0" presId="urn:microsoft.com/office/officeart/2005/8/layout/cycle1"/>
    <dgm:cxn modelId="{AC1DE7CD-9215-43EE-82D1-7220B92F95E2}" type="presParOf" srcId="{1B248EDF-6A90-49D4-ABD7-635FE7E0BDBD}" destId="{9144D1BE-E0F5-4BA9-8F39-9FC2504FCBCA}" srcOrd="6" destOrd="0" presId="urn:microsoft.com/office/officeart/2005/8/layout/cycle1"/>
    <dgm:cxn modelId="{4E453E18-7280-44CA-81D8-A5D61DEE10CE}" type="presParOf" srcId="{1B248EDF-6A90-49D4-ABD7-635FE7E0BDBD}" destId="{BFD7E77F-E63C-48ED-AD85-C157927191A2}" srcOrd="7" destOrd="0" presId="urn:microsoft.com/office/officeart/2005/8/layout/cycle1"/>
    <dgm:cxn modelId="{8EA83663-1D05-4360-AD83-632D4038A8F6}" type="presParOf" srcId="{1B248EDF-6A90-49D4-ABD7-635FE7E0BDBD}" destId="{F7F1FEE1-6CBC-4E33-8EA6-06659A1FA901}" srcOrd="8" destOrd="0" presId="urn:microsoft.com/office/officeart/2005/8/layout/cycle1"/>
    <dgm:cxn modelId="{8FF87090-711E-4BEE-B4FF-333C3B6114D9}" type="presParOf" srcId="{1B248EDF-6A90-49D4-ABD7-635FE7E0BDBD}" destId="{A9A7873F-485F-43EA-B845-4785E4EF8852}" srcOrd="9" destOrd="0" presId="urn:microsoft.com/office/officeart/2005/8/layout/cycle1"/>
    <dgm:cxn modelId="{49D0A4FA-868E-4A59-B59D-528DD0D0B69F}" type="presParOf" srcId="{1B248EDF-6A90-49D4-ABD7-635FE7E0BDBD}" destId="{239ABC9B-74AB-4F86-A798-C36697E0018E}" srcOrd="10" destOrd="0" presId="urn:microsoft.com/office/officeart/2005/8/layout/cycle1"/>
    <dgm:cxn modelId="{016B1C58-948A-4B24-908D-7DB4D62B037B}" type="presParOf" srcId="{1B248EDF-6A90-49D4-ABD7-635FE7E0BDBD}" destId="{CC986A5B-5E3F-410C-AFC7-36D622208456}" srcOrd="11" destOrd="0" presId="urn:microsoft.com/office/officeart/2005/8/layout/cycle1"/>
    <dgm:cxn modelId="{3AD361E8-2F51-4392-8E72-DAA83B7A23B2}" type="presParOf" srcId="{1B248EDF-6A90-49D4-ABD7-635FE7E0BDBD}" destId="{70F39FAE-816C-4CBA-BBA4-18B1CD24AD5A}" srcOrd="12" destOrd="0" presId="urn:microsoft.com/office/officeart/2005/8/layout/cycle1"/>
    <dgm:cxn modelId="{0FEE2219-CB82-4134-B455-C25A8F3FF200}" type="presParOf" srcId="{1B248EDF-6A90-49D4-ABD7-635FE7E0BDBD}" destId="{2D27360D-396F-462B-90F6-A66466C96823}" srcOrd="13" destOrd="0" presId="urn:microsoft.com/office/officeart/2005/8/layout/cycle1"/>
    <dgm:cxn modelId="{BCA8F07C-445D-4DAC-BB5E-827C88784B93}" type="presParOf" srcId="{1B248EDF-6A90-49D4-ABD7-635FE7E0BDBD}" destId="{D44E3AB9-766D-4124-A402-C93AC881F0C0}" srcOrd="14" destOrd="0" presId="urn:microsoft.com/office/officeart/2005/8/layout/cycle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79D00E-2987-42B2-BA15-402717A87E5F}" type="doc">
      <dgm:prSet loTypeId="urn:microsoft.com/office/officeart/2005/8/layout/cycle1" loCatId="cycle" qsTypeId="urn:microsoft.com/office/officeart/2005/8/quickstyle/simple1" qsCatId="simple" csTypeId="urn:microsoft.com/office/officeart/2005/8/colors/accent1_2" csCatId="accent1" phldr="0"/>
      <dgm:spPr/>
      <dgm:t>
        <a:bodyPr/>
        <a:lstStyle/>
        <a:p>
          <a:endParaRPr lang="en-US"/>
        </a:p>
      </dgm:t>
    </dgm:pt>
    <dgm:pt modelId="{E5222ACE-D1B5-4228-9E76-84C2C600F990}">
      <dgm:prSet phldrT="[Text]" phldr="1"/>
      <dgm:spPr/>
      <dgm:t>
        <a:bodyPr/>
        <a:lstStyle/>
        <a:p>
          <a:endParaRPr lang="en-US" dirty="0"/>
        </a:p>
      </dgm:t>
    </dgm:pt>
    <dgm:pt modelId="{82B18505-DE0C-4E40-8272-F9D8CD7C09F7}" type="parTrans" cxnId="{2C21E49C-1632-448F-A041-34FF87D03A06}">
      <dgm:prSet/>
      <dgm:spPr/>
      <dgm:t>
        <a:bodyPr/>
        <a:lstStyle/>
        <a:p>
          <a:endParaRPr lang="en-US"/>
        </a:p>
      </dgm:t>
    </dgm:pt>
    <dgm:pt modelId="{3750C0EF-CDA0-41DF-9B7E-6E48FE4A6503}" type="sibTrans" cxnId="{2C21E49C-1632-448F-A041-34FF87D03A06}">
      <dgm:prSet/>
      <dgm:spPr/>
      <dgm:t>
        <a:bodyPr/>
        <a:lstStyle/>
        <a:p>
          <a:endParaRPr lang="en-US"/>
        </a:p>
      </dgm:t>
    </dgm:pt>
    <dgm:pt modelId="{31E886C2-CE7B-49E9-8832-9D1540357DC1}">
      <dgm:prSet phldrT="[Text]" phldr="1"/>
      <dgm:spPr/>
      <dgm:t>
        <a:bodyPr/>
        <a:lstStyle/>
        <a:p>
          <a:endParaRPr lang="en-US" dirty="0"/>
        </a:p>
      </dgm:t>
    </dgm:pt>
    <dgm:pt modelId="{29E7ED21-2834-4F68-B36C-A2071BC84F66}" type="parTrans" cxnId="{CA26620F-702D-4023-BC53-B1093FD428A1}">
      <dgm:prSet/>
      <dgm:spPr/>
      <dgm:t>
        <a:bodyPr/>
        <a:lstStyle/>
        <a:p>
          <a:endParaRPr lang="en-US"/>
        </a:p>
      </dgm:t>
    </dgm:pt>
    <dgm:pt modelId="{A489DCBE-B8BB-4FFD-AB72-BE4F8EA3F8F8}" type="sibTrans" cxnId="{CA26620F-702D-4023-BC53-B1093FD428A1}">
      <dgm:prSet/>
      <dgm:spPr/>
      <dgm:t>
        <a:bodyPr/>
        <a:lstStyle/>
        <a:p>
          <a:endParaRPr lang="en-US"/>
        </a:p>
      </dgm:t>
    </dgm:pt>
    <dgm:pt modelId="{B24AF75F-7027-4071-A94E-0B5326E1DC81}">
      <dgm:prSet phldrT="[Text]" phldr="1"/>
      <dgm:spPr/>
      <dgm:t>
        <a:bodyPr/>
        <a:lstStyle/>
        <a:p>
          <a:endParaRPr lang="en-US" dirty="0"/>
        </a:p>
      </dgm:t>
    </dgm:pt>
    <dgm:pt modelId="{FB785FCB-CFDB-49D0-A1A0-9C0CB74AD229}" type="parTrans" cxnId="{A9645807-7847-4DD3-97C4-6132E0A7CA15}">
      <dgm:prSet/>
      <dgm:spPr/>
      <dgm:t>
        <a:bodyPr/>
        <a:lstStyle/>
        <a:p>
          <a:endParaRPr lang="en-US"/>
        </a:p>
      </dgm:t>
    </dgm:pt>
    <dgm:pt modelId="{258D082D-BBAE-491D-B683-E89DF73A18DC}" type="sibTrans" cxnId="{A9645807-7847-4DD3-97C4-6132E0A7CA15}">
      <dgm:prSet/>
      <dgm:spPr/>
      <dgm:t>
        <a:bodyPr/>
        <a:lstStyle/>
        <a:p>
          <a:endParaRPr lang="en-US"/>
        </a:p>
      </dgm:t>
    </dgm:pt>
    <dgm:pt modelId="{B7ED9D76-16A6-4B64-B341-076C2D90257A}">
      <dgm:prSet phldrT="[Text]" phldr="1"/>
      <dgm:spPr/>
      <dgm:t>
        <a:bodyPr/>
        <a:lstStyle/>
        <a:p>
          <a:endParaRPr lang="en-US"/>
        </a:p>
      </dgm:t>
    </dgm:pt>
    <dgm:pt modelId="{98C4286A-5AB7-4CD5-B5A9-52D32FA6CABF}" type="parTrans" cxnId="{2DEF0E3B-C62A-41E5-ACEE-45A485F43168}">
      <dgm:prSet/>
      <dgm:spPr/>
      <dgm:t>
        <a:bodyPr/>
        <a:lstStyle/>
        <a:p>
          <a:endParaRPr lang="en-US"/>
        </a:p>
      </dgm:t>
    </dgm:pt>
    <dgm:pt modelId="{53F9461C-733B-402E-BD2D-2183B41F9E6F}" type="sibTrans" cxnId="{2DEF0E3B-C62A-41E5-ACEE-45A485F43168}">
      <dgm:prSet/>
      <dgm:spPr/>
      <dgm:t>
        <a:bodyPr/>
        <a:lstStyle/>
        <a:p>
          <a:endParaRPr lang="en-US"/>
        </a:p>
      </dgm:t>
    </dgm:pt>
    <dgm:pt modelId="{E4D4C4F8-8606-416F-B39C-C4C736738EE4}">
      <dgm:prSet phldrT="[Text]" phldr="1"/>
      <dgm:spPr/>
      <dgm:t>
        <a:bodyPr/>
        <a:lstStyle/>
        <a:p>
          <a:endParaRPr lang="en-US" dirty="0"/>
        </a:p>
      </dgm:t>
    </dgm:pt>
    <dgm:pt modelId="{A9B23C29-B79B-4ED0-ACE7-9AF541020189}" type="parTrans" cxnId="{F1521DB5-81A4-492F-84DA-627D2BEE2385}">
      <dgm:prSet/>
      <dgm:spPr/>
      <dgm:t>
        <a:bodyPr/>
        <a:lstStyle/>
        <a:p>
          <a:endParaRPr lang="en-US"/>
        </a:p>
      </dgm:t>
    </dgm:pt>
    <dgm:pt modelId="{484BD5A7-C857-4784-A8D9-BAFE5F24EC6E}" type="sibTrans" cxnId="{F1521DB5-81A4-492F-84DA-627D2BEE2385}">
      <dgm:prSet/>
      <dgm:spPr/>
      <dgm:t>
        <a:bodyPr/>
        <a:lstStyle/>
        <a:p>
          <a:endParaRPr lang="en-US"/>
        </a:p>
      </dgm:t>
    </dgm:pt>
    <dgm:pt modelId="{1B248EDF-6A90-49D4-ABD7-635FE7E0BDBD}" type="pres">
      <dgm:prSet presAssocID="{D379D00E-2987-42B2-BA15-402717A87E5F}" presName="cycle" presStyleCnt="0">
        <dgm:presLayoutVars>
          <dgm:dir/>
          <dgm:resizeHandles val="exact"/>
        </dgm:presLayoutVars>
      </dgm:prSet>
      <dgm:spPr/>
      <dgm:t>
        <a:bodyPr/>
        <a:lstStyle/>
        <a:p>
          <a:endParaRPr lang="en-US"/>
        </a:p>
      </dgm:t>
    </dgm:pt>
    <dgm:pt modelId="{51637060-2114-4E89-9259-021A9ECB078C}" type="pres">
      <dgm:prSet presAssocID="{E5222ACE-D1B5-4228-9E76-84C2C600F990}" presName="dummy" presStyleCnt="0"/>
      <dgm:spPr/>
    </dgm:pt>
    <dgm:pt modelId="{B900EED5-0A71-4D87-93B5-6328E5F01498}" type="pres">
      <dgm:prSet presAssocID="{E5222ACE-D1B5-4228-9E76-84C2C600F990}" presName="node" presStyleLbl="revTx" presStyleIdx="0" presStyleCnt="5">
        <dgm:presLayoutVars>
          <dgm:bulletEnabled val="1"/>
        </dgm:presLayoutVars>
      </dgm:prSet>
      <dgm:spPr/>
      <dgm:t>
        <a:bodyPr/>
        <a:lstStyle/>
        <a:p>
          <a:endParaRPr lang="en-US"/>
        </a:p>
      </dgm:t>
    </dgm:pt>
    <dgm:pt modelId="{192D1895-1E89-4D14-9541-304AB7317A74}" type="pres">
      <dgm:prSet presAssocID="{3750C0EF-CDA0-41DF-9B7E-6E48FE4A6503}" presName="sibTrans" presStyleLbl="node1" presStyleIdx="0" presStyleCnt="5"/>
      <dgm:spPr/>
      <dgm:t>
        <a:bodyPr/>
        <a:lstStyle/>
        <a:p>
          <a:endParaRPr lang="en-US"/>
        </a:p>
      </dgm:t>
    </dgm:pt>
    <dgm:pt modelId="{A3CFE04D-99B4-46BA-B377-AAC50837BD69}" type="pres">
      <dgm:prSet presAssocID="{31E886C2-CE7B-49E9-8832-9D1540357DC1}" presName="dummy" presStyleCnt="0"/>
      <dgm:spPr/>
    </dgm:pt>
    <dgm:pt modelId="{9F1567D1-ACA7-4B40-8B9F-66880BB6B9F9}" type="pres">
      <dgm:prSet presAssocID="{31E886C2-CE7B-49E9-8832-9D1540357DC1}" presName="node" presStyleLbl="revTx" presStyleIdx="1" presStyleCnt="5">
        <dgm:presLayoutVars>
          <dgm:bulletEnabled val="1"/>
        </dgm:presLayoutVars>
      </dgm:prSet>
      <dgm:spPr/>
      <dgm:t>
        <a:bodyPr/>
        <a:lstStyle/>
        <a:p>
          <a:endParaRPr lang="en-US"/>
        </a:p>
      </dgm:t>
    </dgm:pt>
    <dgm:pt modelId="{03878CB8-6FDE-492A-86FF-4B8BE2AEF898}" type="pres">
      <dgm:prSet presAssocID="{A489DCBE-B8BB-4FFD-AB72-BE4F8EA3F8F8}" presName="sibTrans" presStyleLbl="node1" presStyleIdx="1" presStyleCnt="5"/>
      <dgm:spPr/>
      <dgm:t>
        <a:bodyPr/>
        <a:lstStyle/>
        <a:p>
          <a:endParaRPr lang="en-US"/>
        </a:p>
      </dgm:t>
    </dgm:pt>
    <dgm:pt modelId="{9144D1BE-E0F5-4BA9-8F39-9FC2504FCBCA}" type="pres">
      <dgm:prSet presAssocID="{B24AF75F-7027-4071-A94E-0B5326E1DC81}" presName="dummy" presStyleCnt="0"/>
      <dgm:spPr/>
    </dgm:pt>
    <dgm:pt modelId="{BFD7E77F-E63C-48ED-AD85-C157927191A2}" type="pres">
      <dgm:prSet presAssocID="{B24AF75F-7027-4071-A94E-0B5326E1DC81}" presName="node" presStyleLbl="revTx" presStyleIdx="2" presStyleCnt="5">
        <dgm:presLayoutVars>
          <dgm:bulletEnabled val="1"/>
        </dgm:presLayoutVars>
      </dgm:prSet>
      <dgm:spPr/>
      <dgm:t>
        <a:bodyPr/>
        <a:lstStyle/>
        <a:p>
          <a:endParaRPr lang="en-US"/>
        </a:p>
      </dgm:t>
    </dgm:pt>
    <dgm:pt modelId="{F7F1FEE1-6CBC-4E33-8EA6-06659A1FA901}" type="pres">
      <dgm:prSet presAssocID="{258D082D-BBAE-491D-B683-E89DF73A18DC}" presName="sibTrans" presStyleLbl="node1" presStyleIdx="2" presStyleCnt="5"/>
      <dgm:spPr/>
      <dgm:t>
        <a:bodyPr/>
        <a:lstStyle/>
        <a:p>
          <a:endParaRPr lang="en-US"/>
        </a:p>
      </dgm:t>
    </dgm:pt>
    <dgm:pt modelId="{A9A7873F-485F-43EA-B845-4785E4EF8852}" type="pres">
      <dgm:prSet presAssocID="{B7ED9D76-16A6-4B64-B341-076C2D90257A}" presName="dummy" presStyleCnt="0"/>
      <dgm:spPr/>
    </dgm:pt>
    <dgm:pt modelId="{239ABC9B-74AB-4F86-A798-C36697E0018E}" type="pres">
      <dgm:prSet presAssocID="{B7ED9D76-16A6-4B64-B341-076C2D90257A}" presName="node" presStyleLbl="revTx" presStyleIdx="3" presStyleCnt="5">
        <dgm:presLayoutVars>
          <dgm:bulletEnabled val="1"/>
        </dgm:presLayoutVars>
      </dgm:prSet>
      <dgm:spPr/>
      <dgm:t>
        <a:bodyPr/>
        <a:lstStyle/>
        <a:p>
          <a:endParaRPr lang="en-US"/>
        </a:p>
      </dgm:t>
    </dgm:pt>
    <dgm:pt modelId="{CC986A5B-5E3F-410C-AFC7-36D622208456}" type="pres">
      <dgm:prSet presAssocID="{53F9461C-733B-402E-BD2D-2183B41F9E6F}" presName="sibTrans" presStyleLbl="node1" presStyleIdx="3" presStyleCnt="5"/>
      <dgm:spPr/>
      <dgm:t>
        <a:bodyPr/>
        <a:lstStyle/>
        <a:p>
          <a:endParaRPr lang="en-US"/>
        </a:p>
      </dgm:t>
    </dgm:pt>
    <dgm:pt modelId="{70F39FAE-816C-4CBA-BBA4-18B1CD24AD5A}" type="pres">
      <dgm:prSet presAssocID="{E4D4C4F8-8606-416F-B39C-C4C736738EE4}" presName="dummy" presStyleCnt="0"/>
      <dgm:spPr/>
    </dgm:pt>
    <dgm:pt modelId="{2D27360D-396F-462B-90F6-A66466C96823}" type="pres">
      <dgm:prSet presAssocID="{E4D4C4F8-8606-416F-B39C-C4C736738EE4}" presName="node" presStyleLbl="revTx" presStyleIdx="4" presStyleCnt="5">
        <dgm:presLayoutVars>
          <dgm:bulletEnabled val="1"/>
        </dgm:presLayoutVars>
      </dgm:prSet>
      <dgm:spPr/>
      <dgm:t>
        <a:bodyPr/>
        <a:lstStyle/>
        <a:p>
          <a:endParaRPr lang="en-US"/>
        </a:p>
      </dgm:t>
    </dgm:pt>
    <dgm:pt modelId="{D44E3AB9-766D-4124-A402-C93AC881F0C0}" type="pres">
      <dgm:prSet presAssocID="{484BD5A7-C857-4784-A8D9-BAFE5F24EC6E}" presName="sibTrans" presStyleLbl="node1" presStyleIdx="4" presStyleCnt="5"/>
      <dgm:spPr/>
      <dgm:t>
        <a:bodyPr/>
        <a:lstStyle/>
        <a:p>
          <a:endParaRPr lang="en-US"/>
        </a:p>
      </dgm:t>
    </dgm:pt>
  </dgm:ptLst>
  <dgm:cxnLst>
    <dgm:cxn modelId="{2DEF0E3B-C62A-41E5-ACEE-45A485F43168}" srcId="{D379D00E-2987-42B2-BA15-402717A87E5F}" destId="{B7ED9D76-16A6-4B64-B341-076C2D90257A}" srcOrd="3" destOrd="0" parTransId="{98C4286A-5AB7-4CD5-B5A9-52D32FA6CABF}" sibTransId="{53F9461C-733B-402E-BD2D-2183B41F9E6F}"/>
    <dgm:cxn modelId="{B689BFB8-C5E3-4328-840B-1E8D8EF8CB0E}" type="presOf" srcId="{258D082D-BBAE-491D-B683-E89DF73A18DC}" destId="{F7F1FEE1-6CBC-4E33-8EA6-06659A1FA901}" srcOrd="0" destOrd="0" presId="urn:microsoft.com/office/officeart/2005/8/layout/cycle1"/>
    <dgm:cxn modelId="{D73D2F3E-5584-47B9-95F9-8AD0034A12DB}" type="presOf" srcId="{3750C0EF-CDA0-41DF-9B7E-6E48FE4A6503}" destId="{192D1895-1E89-4D14-9541-304AB7317A74}" srcOrd="0" destOrd="0" presId="urn:microsoft.com/office/officeart/2005/8/layout/cycle1"/>
    <dgm:cxn modelId="{1363894D-56D4-4D0D-AE37-613ECE783848}" type="presOf" srcId="{D379D00E-2987-42B2-BA15-402717A87E5F}" destId="{1B248EDF-6A90-49D4-ABD7-635FE7E0BDBD}" srcOrd="0" destOrd="0" presId="urn:microsoft.com/office/officeart/2005/8/layout/cycle1"/>
    <dgm:cxn modelId="{5D3C9251-4B9D-40F2-9898-BA1C18535480}" type="presOf" srcId="{B24AF75F-7027-4071-A94E-0B5326E1DC81}" destId="{BFD7E77F-E63C-48ED-AD85-C157927191A2}" srcOrd="0" destOrd="0" presId="urn:microsoft.com/office/officeart/2005/8/layout/cycle1"/>
    <dgm:cxn modelId="{CA26620F-702D-4023-BC53-B1093FD428A1}" srcId="{D379D00E-2987-42B2-BA15-402717A87E5F}" destId="{31E886C2-CE7B-49E9-8832-9D1540357DC1}" srcOrd="1" destOrd="0" parTransId="{29E7ED21-2834-4F68-B36C-A2071BC84F66}" sibTransId="{A489DCBE-B8BB-4FFD-AB72-BE4F8EA3F8F8}"/>
    <dgm:cxn modelId="{38BE9370-0410-48F0-BB27-DD4E3F8C2E12}" type="presOf" srcId="{53F9461C-733B-402E-BD2D-2183B41F9E6F}" destId="{CC986A5B-5E3F-410C-AFC7-36D622208456}" srcOrd="0" destOrd="0" presId="urn:microsoft.com/office/officeart/2005/8/layout/cycle1"/>
    <dgm:cxn modelId="{DD7D07E6-08A7-4991-8631-CF5285B281EC}" type="presOf" srcId="{E5222ACE-D1B5-4228-9E76-84C2C600F990}" destId="{B900EED5-0A71-4D87-93B5-6328E5F01498}" srcOrd="0" destOrd="0" presId="urn:microsoft.com/office/officeart/2005/8/layout/cycle1"/>
    <dgm:cxn modelId="{2C21E49C-1632-448F-A041-34FF87D03A06}" srcId="{D379D00E-2987-42B2-BA15-402717A87E5F}" destId="{E5222ACE-D1B5-4228-9E76-84C2C600F990}" srcOrd="0" destOrd="0" parTransId="{82B18505-DE0C-4E40-8272-F9D8CD7C09F7}" sibTransId="{3750C0EF-CDA0-41DF-9B7E-6E48FE4A6503}"/>
    <dgm:cxn modelId="{A9645807-7847-4DD3-97C4-6132E0A7CA15}" srcId="{D379D00E-2987-42B2-BA15-402717A87E5F}" destId="{B24AF75F-7027-4071-A94E-0B5326E1DC81}" srcOrd="2" destOrd="0" parTransId="{FB785FCB-CFDB-49D0-A1A0-9C0CB74AD229}" sibTransId="{258D082D-BBAE-491D-B683-E89DF73A18DC}"/>
    <dgm:cxn modelId="{9659DD15-0C47-4CBD-AD5E-05207F9C9F3A}" type="presOf" srcId="{484BD5A7-C857-4784-A8D9-BAFE5F24EC6E}" destId="{D44E3AB9-766D-4124-A402-C93AC881F0C0}" srcOrd="0" destOrd="0" presId="urn:microsoft.com/office/officeart/2005/8/layout/cycle1"/>
    <dgm:cxn modelId="{25A31A9C-6F0A-45F1-9EA7-FC11E537F68E}" type="presOf" srcId="{B7ED9D76-16A6-4B64-B341-076C2D90257A}" destId="{239ABC9B-74AB-4F86-A798-C36697E0018E}" srcOrd="0" destOrd="0" presId="urn:microsoft.com/office/officeart/2005/8/layout/cycle1"/>
    <dgm:cxn modelId="{A0CBE9CA-F6CC-4A74-BC65-1362B55808D3}" type="presOf" srcId="{E4D4C4F8-8606-416F-B39C-C4C736738EE4}" destId="{2D27360D-396F-462B-90F6-A66466C96823}" srcOrd="0" destOrd="0" presId="urn:microsoft.com/office/officeart/2005/8/layout/cycle1"/>
    <dgm:cxn modelId="{8A97A14F-8EBA-416C-9A78-042764942468}" type="presOf" srcId="{A489DCBE-B8BB-4FFD-AB72-BE4F8EA3F8F8}" destId="{03878CB8-6FDE-492A-86FF-4B8BE2AEF898}" srcOrd="0" destOrd="0" presId="urn:microsoft.com/office/officeart/2005/8/layout/cycle1"/>
    <dgm:cxn modelId="{133E8E89-2A7D-4E73-B774-F5B0950BE95E}" type="presOf" srcId="{31E886C2-CE7B-49E9-8832-9D1540357DC1}" destId="{9F1567D1-ACA7-4B40-8B9F-66880BB6B9F9}" srcOrd="0" destOrd="0" presId="urn:microsoft.com/office/officeart/2005/8/layout/cycle1"/>
    <dgm:cxn modelId="{F1521DB5-81A4-492F-84DA-627D2BEE2385}" srcId="{D379D00E-2987-42B2-BA15-402717A87E5F}" destId="{E4D4C4F8-8606-416F-B39C-C4C736738EE4}" srcOrd="4" destOrd="0" parTransId="{A9B23C29-B79B-4ED0-ACE7-9AF541020189}" sibTransId="{484BD5A7-C857-4784-A8D9-BAFE5F24EC6E}"/>
    <dgm:cxn modelId="{31B6FB82-1EE2-4EED-BA35-16F6FEDE5765}" type="presParOf" srcId="{1B248EDF-6A90-49D4-ABD7-635FE7E0BDBD}" destId="{51637060-2114-4E89-9259-021A9ECB078C}" srcOrd="0" destOrd="0" presId="urn:microsoft.com/office/officeart/2005/8/layout/cycle1"/>
    <dgm:cxn modelId="{B84FE4A4-3E58-4EED-AA09-893846AE1903}" type="presParOf" srcId="{1B248EDF-6A90-49D4-ABD7-635FE7E0BDBD}" destId="{B900EED5-0A71-4D87-93B5-6328E5F01498}" srcOrd="1" destOrd="0" presId="urn:microsoft.com/office/officeart/2005/8/layout/cycle1"/>
    <dgm:cxn modelId="{23C49758-7439-4D6B-8E19-E55DBE2D8C29}" type="presParOf" srcId="{1B248EDF-6A90-49D4-ABD7-635FE7E0BDBD}" destId="{192D1895-1E89-4D14-9541-304AB7317A74}" srcOrd="2" destOrd="0" presId="urn:microsoft.com/office/officeart/2005/8/layout/cycle1"/>
    <dgm:cxn modelId="{83BE6AB4-6D3E-424C-A749-D3F52B9D3309}" type="presParOf" srcId="{1B248EDF-6A90-49D4-ABD7-635FE7E0BDBD}" destId="{A3CFE04D-99B4-46BA-B377-AAC50837BD69}" srcOrd="3" destOrd="0" presId="urn:microsoft.com/office/officeart/2005/8/layout/cycle1"/>
    <dgm:cxn modelId="{2C0D022B-91EC-484E-84E4-135170141804}" type="presParOf" srcId="{1B248EDF-6A90-49D4-ABD7-635FE7E0BDBD}" destId="{9F1567D1-ACA7-4B40-8B9F-66880BB6B9F9}" srcOrd="4" destOrd="0" presId="urn:microsoft.com/office/officeart/2005/8/layout/cycle1"/>
    <dgm:cxn modelId="{0EFD09A6-BEC3-4BD6-8DE7-880E390E7E47}" type="presParOf" srcId="{1B248EDF-6A90-49D4-ABD7-635FE7E0BDBD}" destId="{03878CB8-6FDE-492A-86FF-4B8BE2AEF898}" srcOrd="5" destOrd="0" presId="urn:microsoft.com/office/officeart/2005/8/layout/cycle1"/>
    <dgm:cxn modelId="{B917C274-658B-47F2-9EA8-C2CA72675985}" type="presParOf" srcId="{1B248EDF-6A90-49D4-ABD7-635FE7E0BDBD}" destId="{9144D1BE-E0F5-4BA9-8F39-9FC2504FCBCA}" srcOrd="6" destOrd="0" presId="urn:microsoft.com/office/officeart/2005/8/layout/cycle1"/>
    <dgm:cxn modelId="{95CD3215-22CE-4D67-BA40-511CB3019F07}" type="presParOf" srcId="{1B248EDF-6A90-49D4-ABD7-635FE7E0BDBD}" destId="{BFD7E77F-E63C-48ED-AD85-C157927191A2}" srcOrd="7" destOrd="0" presId="urn:microsoft.com/office/officeart/2005/8/layout/cycle1"/>
    <dgm:cxn modelId="{C382C434-3AC8-429C-941C-BDB9935BBF36}" type="presParOf" srcId="{1B248EDF-6A90-49D4-ABD7-635FE7E0BDBD}" destId="{F7F1FEE1-6CBC-4E33-8EA6-06659A1FA901}" srcOrd="8" destOrd="0" presId="urn:microsoft.com/office/officeart/2005/8/layout/cycle1"/>
    <dgm:cxn modelId="{7420622F-BB1E-4521-8A7C-8F8E335732CE}" type="presParOf" srcId="{1B248EDF-6A90-49D4-ABD7-635FE7E0BDBD}" destId="{A9A7873F-485F-43EA-B845-4785E4EF8852}" srcOrd="9" destOrd="0" presId="urn:microsoft.com/office/officeart/2005/8/layout/cycle1"/>
    <dgm:cxn modelId="{689B5DFC-DA3B-48B6-ACC2-656E2F7D07CB}" type="presParOf" srcId="{1B248EDF-6A90-49D4-ABD7-635FE7E0BDBD}" destId="{239ABC9B-74AB-4F86-A798-C36697E0018E}" srcOrd="10" destOrd="0" presId="urn:microsoft.com/office/officeart/2005/8/layout/cycle1"/>
    <dgm:cxn modelId="{6F91B79B-AC0E-46DC-9861-46FF54A1D887}" type="presParOf" srcId="{1B248EDF-6A90-49D4-ABD7-635FE7E0BDBD}" destId="{CC986A5B-5E3F-410C-AFC7-36D622208456}" srcOrd="11" destOrd="0" presId="urn:microsoft.com/office/officeart/2005/8/layout/cycle1"/>
    <dgm:cxn modelId="{F0195BD6-2627-40E4-B9A4-ADFFBD104E7C}" type="presParOf" srcId="{1B248EDF-6A90-49D4-ABD7-635FE7E0BDBD}" destId="{70F39FAE-816C-4CBA-BBA4-18B1CD24AD5A}" srcOrd="12" destOrd="0" presId="urn:microsoft.com/office/officeart/2005/8/layout/cycle1"/>
    <dgm:cxn modelId="{448132C7-11B1-4029-A81B-29F55DDFC26F}" type="presParOf" srcId="{1B248EDF-6A90-49D4-ABD7-635FE7E0BDBD}" destId="{2D27360D-396F-462B-90F6-A66466C96823}" srcOrd="13" destOrd="0" presId="urn:microsoft.com/office/officeart/2005/8/layout/cycle1"/>
    <dgm:cxn modelId="{2414B530-1A88-435B-B4C6-EE6A07F363EF}" type="presParOf" srcId="{1B248EDF-6A90-49D4-ABD7-635FE7E0BDBD}" destId="{D44E3AB9-766D-4124-A402-C93AC881F0C0}" srcOrd="14" destOrd="0" presId="urn:microsoft.com/office/officeart/2005/8/layout/cycle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79D00E-2987-42B2-BA15-402717A87E5F}" type="doc">
      <dgm:prSet loTypeId="urn:microsoft.com/office/officeart/2005/8/layout/cycle1" loCatId="cycle" qsTypeId="urn:microsoft.com/office/officeart/2005/8/quickstyle/simple1" qsCatId="simple" csTypeId="urn:microsoft.com/office/officeart/2005/8/colors/accent1_2" csCatId="accent1" phldr="0"/>
      <dgm:spPr/>
      <dgm:t>
        <a:bodyPr/>
        <a:lstStyle/>
        <a:p>
          <a:endParaRPr lang="en-US"/>
        </a:p>
      </dgm:t>
    </dgm:pt>
    <dgm:pt modelId="{E5222ACE-D1B5-4228-9E76-84C2C600F990}">
      <dgm:prSet phldrT="[Text]" phldr="1"/>
      <dgm:spPr/>
      <dgm:t>
        <a:bodyPr/>
        <a:lstStyle/>
        <a:p>
          <a:endParaRPr lang="en-US" dirty="0"/>
        </a:p>
      </dgm:t>
    </dgm:pt>
    <dgm:pt modelId="{82B18505-DE0C-4E40-8272-F9D8CD7C09F7}" type="parTrans" cxnId="{2C21E49C-1632-448F-A041-34FF87D03A06}">
      <dgm:prSet/>
      <dgm:spPr/>
      <dgm:t>
        <a:bodyPr/>
        <a:lstStyle/>
        <a:p>
          <a:endParaRPr lang="en-US"/>
        </a:p>
      </dgm:t>
    </dgm:pt>
    <dgm:pt modelId="{3750C0EF-CDA0-41DF-9B7E-6E48FE4A6503}" type="sibTrans" cxnId="{2C21E49C-1632-448F-A041-34FF87D03A06}">
      <dgm:prSet/>
      <dgm:spPr/>
      <dgm:t>
        <a:bodyPr/>
        <a:lstStyle/>
        <a:p>
          <a:endParaRPr lang="en-US"/>
        </a:p>
      </dgm:t>
    </dgm:pt>
    <dgm:pt modelId="{31E886C2-CE7B-49E9-8832-9D1540357DC1}">
      <dgm:prSet phldrT="[Text]" phldr="1"/>
      <dgm:spPr/>
      <dgm:t>
        <a:bodyPr/>
        <a:lstStyle/>
        <a:p>
          <a:endParaRPr lang="en-US" dirty="0"/>
        </a:p>
      </dgm:t>
    </dgm:pt>
    <dgm:pt modelId="{29E7ED21-2834-4F68-B36C-A2071BC84F66}" type="parTrans" cxnId="{CA26620F-702D-4023-BC53-B1093FD428A1}">
      <dgm:prSet/>
      <dgm:spPr/>
      <dgm:t>
        <a:bodyPr/>
        <a:lstStyle/>
        <a:p>
          <a:endParaRPr lang="en-US"/>
        </a:p>
      </dgm:t>
    </dgm:pt>
    <dgm:pt modelId="{A489DCBE-B8BB-4FFD-AB72-BE4F8EA3F8F8}" type="sibTrans" cxnId="{CA26620F-702D-4023-BC53-B1093FD428A1}">
      <dgm:prSet/>
      <dgm:spPr/>
      <dgm:t>
        <a:bodyPr/>
        <a:lstStyle/>
        <a:p>
          <a:endParaRPr lang="en-US"/>
        </a:p>
      </dgm:t>
    </dgm:pt>
    <dgm:pt modelId="{B24AF75F-7027-4071-A94E-0B5326E1DC81}">
      <dgm:prSet phldrT="[Text]" phldr="1"/>
      <dgm:spPr/>
      <dgm:t>
        <a:bodyPr/>
        <a:lstStyle/>
        <a:p>
          <a:endParaRPr lang="en-US" dirty="0"/>
        </a:p>
      </dgm:t>
    </dgm:pt>
    <dgm:pt modelId="{FB785FCB-CFDB-49D0-A1A0-9C0CB74AD229}" type="parTrans" cxnId="{A9645807-7847-4DD3-97C4-6132E0A7CA15}">
      <dgm:prSet/>
      <dgm:spPr/>
      <dgm:t>
        <a:bodyPr/>
        <a:lstStyle/>
        <a:p>
          <a:endParaRPr lang="en-US"/>
        </a:p>
      </dgm:t>
    </dgm:pt>
    <dgm:pt modelId="{258D082D-BBAE-491D-B683-E89DF73A18DC}" type="sibTrans" cxnId="{A9645807-7847-4DD3-97C4-6132E0A7CA15}">
      <dgm:prSet/>
      <dgm:spPr/>
      <dgm:t>
        <a:bodyPr/>
        <a:lstStyle/>
        <a:p>
          <a:endParaRPr lang="en-US"/>
        </a:p>
      </dgm:t>
    </dgm:pt>
    <dgm:pt modelId="{B7ED9D76-16A6-4B64-B341-076C2D90257A}">
      <dgm:prSet phldrT="[Text]" phldr="1"/>
      <dgm:spPr/>
      <dgm:t>
        <a:bodyPr/>
        <a:lstStyle/>
        <a:p>
          <a:endParaRPr lang="en-US"/>
        </a:p>
      </dgm:t>
    </dgm:pt>
    <dgm:pt modelId="{98C4286A-5AB7-4CD5-B5A9-52D32FA6CABF}" type="parTrans" cxnId="{2DEF0E3B-C62A-41E5-ACEE-45A485F43168}">
      <dgm:prSet/>
      <dgm:spPr/>
      <dgm:t>
        <a:bodyPr/>
        <a:lstStyle/>
        <a:p>
          <a:endParaRPr lang="en-US"/>
        </a:p>
      </dgm:t>
    </dgm:pt>
    <dgm:pt modelId="{53F9461C-733B-402E-BD2D-2183B41F9E6F}" type="sibTrans" cxnId="{2DEF0E3B-C62A-41E5-ACEE-45A485F43168}">
      <dgm:prSet/>
      <dgm:spPr/>
      <dgm:t>
        <a:bodyPr/>
        <a:lstStyle/>
        <a:p>
          <a:endParaRPr lang="en-US"/>
        </a:p>
      </dgm:t>
    </dgm:pt>
    <dgm:pt modelId="{E4D4C4F8-8606-416F-B39C-C4C736738EE4}">
      <dgm:prSet phldrT="[Text]" phldr="1"/>
      <dgm:spPr/>
      <dgm:t>
        <a:bodyPr/>
        <a:lstStyle/>
        <a:p>
          <a:endParaRPr lang="en-US" dirty="0"/>
        </a:p>
      </dgm:t>
    </dgm:pt>
    <dgm:pt modelId="{A9B23C29-B79B-4ED0-ACE7-9AF541020189}" type="parTrans" cxnId="{F1521DB5-81A4-492F-84DA-627D2BEE2385}">
      <dgm:prSet/>
      <dgm:spPr/>
      <dgm:t>
        <a:bodyPr/>
        <a:lstStyle/>
        <a:p>
          <a:endParaRPr lang="en-US"/>
        </a:p>
      </dgm:t>
    </dgm:pt>
    <dgm:pt modelId="{484BD5A7-C857-4784-A8D9-BAFE5F24EC6E}" type="sibTrans" cxnId="{F1521DB5-81A4-492F-84DA-627D2BEE2385}">
      <dgm:prSet/>
      <dgm:spPr/>
      <dgm:t>
        <a:bodyPr/>
        <a:lstStyle/>
        <a:p>
          <a:endParaRPr lang="en-US"/>
        </a:p>
      </dgm:t>
    </dgm:pt>
    <dgm:pt modelId="{1B248EDF-6A90-49D4-ABD7-635FE7E0BDBD}" type="pres">
      <dgm:prSet presAssocID="{D379D00E-2987-42B2-BA15-402717A87E5F}" presName="cycle" presStyleCnt="0">
        <dgm:presLayoutVars>
          <dgm:dir/>
          <dgm:resizeHandles val="exact"/>
        </dgm:presLayoutVars>
      </dgm:prSet>
      <dgm:spPr/>
      <dgm:t>
        <a:bodyPr/>
        <a:lstStyle/>
        <a:p>
          <a:endParaRPr lang="en-US"/>
        </a:p>
      </dgm:t>
    </dgm:pt>
    <dgm:pt modelId="{51637060-2114-4E89-9259-021A9ECB078C}" type="pres">
      <dgm:prSet presAssocID="{E5222ACE-D1B5-4228-9E76-84C2C600F990}" presName="dummy" presStyleCnt="0"/>
      <dgm:spPr/>
    </dgm:pt>
    <dgm:pt modelId="{B900EED5-0A71-4D87-93B5-6328E5F01498}" type="pres">
      <dgm:prSet presAssocID="{E5222ACE-D1B5-4228-9E76-84C2C600F990}" presName="node" presStyleLbl="revTx" presStyleIdx="0" presStyleCnt="5">
        <dgm:presLayoutVars>
          <dgm:bulletEnabled val="1"/>
        </dgm:presLayoutVars>
      </dgm:prSet>
      <dgm:spPr/>
      <dgm:t>
        <a:bodyPr/>
        <a:lstStyle/>
        <a:p>
          <a:endParaRPr lang="en-US"/>
        </a:p>
      </dgm:t>
    </dgm:pt>
    <dgm:pt modelId="{192D1895-1E89-4D14-9541-304AB7317A74}" type="pres">
      <dgm:prSet presAssocID="{3750C0EF-CDA0-41DF-9B7E-6E48FE4A6503}" presName="sibTrans" presStyleLbl="node1" presStyleIdx="0" presStyleCnt="5"/>
      <dgm:spPr/>
      <dgm:t>
        <a:bodyPr/>
        <a:lstStyle/>
        <a:p>
          <a:endParaRPr lang="en-US"/>
        </a:p>
      </dgm:t>
    </dgm:pt>
    <dgm:pt modelId="{A3CFE04D-99B4-46BA-B377-AAC50837BD69}" type="pres">
      <dgm:prSet presAssocID="{31E886C2-CE7B-49E9-8832-9D1540357DC1}" presName="dummy" presStyleCnt="0"/>
      <dgm:spPr/>
    </dgm:pt>
    <dgm:pt modelId="{9F1567D1-ACA7-4B40-8B9F-66880BB6B9F9}" type="pres">
      <dgm:prSet presAssocID="{31E886C2-CE7B-49E9-8832-9D1540357DC1}" presName="node" presStyleLbl="revTx" presStyleIdx="1" presStyleCnt="5">
        <dgm:presLayoutVars>
          <dgm:bulletEnabled val="1"/>
        </dgm:presLayoutVars>
      </dgm:prSet>
      <dgm:spPr/>
      <dgm:t>
        <a:bodyPr/>
        <a:lstStyle/>
        <a:p>
          <a:endParaRPr lang="en-US"/>
        </a:p>
      </dgm:t>
    </dgm:pt>
    <dgm:pt modelId="{03878CB8-6FDE-492A-86FF-4B8BE2AEF898}" type="pres">
      <dgm:prSet presAssocID="{A489DCBE-B8BB-4FFD-AB72-BE4F8EA3F8F8}" presName="sibTrans" presStyleLbl="node1" presStyleIdx="1" presStyleCnt="5"/>
      <dgm:spPr/>
      <dgm:t>
        <a:bodyPr/>
        <a:lstStyle/>
        <a:p>
          <a:endParaRPr lang="en-US"/>
        </a:p>
      </dgm:t>
    </dgm:pt>
    <dgm:pt modelId="{9144D1BE-E0F5-4BA9-8F39-9FC2504FCBCA}" type="pres">
      <dgm:prSet presAssocID="{B24AF75F-7027-4071-A94E-0B5326E1DC81}" presName="dummy" presStyleCnt="0"/>
      <dgm:spPr/>
    </dgm:pt>
    <dgm:pt modelId="{BFD7E77F-E63C-48ED-AD85-C157927191A2}" type="pres">
      <dgm:prSet presAssocID="{B24AF75F-7027-4071-A94E-0B5326E1DC81}" presName="node" presStyleLbl="revTx" presStyleIdx="2" presStyleCnt="5">
        <dgm:presLayoutVars>
          <dgm:bulletEnabled val="1"/>
        </dgm:presLayoutVars>
      </dgm:prSet>
      <dgm:spPr/>
      <dgm:t>
        <a:bodyPr/>
        <a:lstStyle/>
        <a:p>
          <a:endParaRPr lang="en-US"/>
        </a:p>
      </dgm:t>
    </dgm:pt>
    <dgm:pt modelId="{F7F1FEE1-6CBC-4E33-8EA6-06659A1FA901}" type="pres">
      <dgm:prSet presAssocID="{258D082D-BBAE-491D-B683-E89DF73A18DC}" presName="sibTrans" presStyleLbl="node1" presStyleIdx="2" presStyleCnt="5"/>
      <dgm:spPr/>
      <dgm:t>
        <a:bodyPr/>
        <a:lstStyle/>
        <a:p>
          <a:endParaRPr lang="en-US"/>
        </a:p>
      </dgm:t>
    </dgm:pt>
    <dgm:pt modelId="{A9A7873F-485F-43EA-B845-4785E4EF8852}" type="pres">
      <dgm:prSet presAssocID="{B7ED9D76-16A6-4B64-B341-076C2D90257A}" presName="dummy" presStyleCnt="0"/>
      <dgm:spPr/>
    </dgm:pt>
    <dgm:pt modelId="{239ABC9B-74AB-4F86-A798-C36697E0018E}" type="pres">
      <dgm:prSet presAssocID="{B7ED9D76-16A6-4B64-B341-076C2D90257A}" presName="node" presStyleLbl="revTx" presStyleIdx="3" presStyleCnt="5">
        <dgm:presLayoutVars>
          <dgm:bulletEnabled val="1"/>
        </dgm:presLayoutVars>
      </dgm:prSet>
      <dgm:spPr/>
      <dgm:t>
        <a:bodyPr/>
        <a:lstStyle/>
        <a:p>
          <a:endParaRPr lang="en-US"/>
        </a:p>
      </dgm:t>
    </dgm:pt>
    <dgm:pt modelId="{CC986A5B-5E3F-410C-AFC7-36D622208456}" type="pres">
      <dgm:prSet presAssocID="{53F9461C-733B-402E-BD2D-2183B41F9E6F}" presName="sibTrans" presStyleLbl="node1" presStyleIdx="3" presStyleCnt="5"/>
      <dgm:spPr/>
      <dgm:t>
        <a:bodyPr/>
        <a:lstStyle/>
        <a:p>
          <a:endParaRPr lang="en-US"/>
        </a:p>
      </dgm:t>
    </dgm:pt>
    <dgm:pt modelId="{70F39FAE-816C-4CBA-BBA4-18B1CD24AD5A}" type="pres">
      <dgm:prSet presAssocID="{E4D4C4F8-8606-416F-B39C-C4C736738EE4}" presName="dummy" presStyleCnt="0"/>
      <dgm:spPr/>
    </dgm:pt>
    <dgm:pt modelId="{2D27360D-396F-462B-90F6-A66466C96823}" type="pres">
      <dgm:prSet presAssocID="{E4D4C4F8-8606-416F-B39C-C4C736738EE4}" presName="node" presStyleLbl="revTx" presStyleIdx="4" presStyleCnt="5">
        <dgm:presLayoutVars>
          <dgm:bulletEnabled val="1"/>
        </dgm:presLayoutVars>
      </dgm:prSet>
      <dgm:spPr/>
      <dgm:t>
        <a:bodyPr/>
        <a:lstStyle/>
        <a:p>
          <a:endParaRPr lang="en-US"/>
        </a:p>
      </dgm:t>
    </dgm:pt>
    <dgm:pt modelId="{D44E3AB9-766D-4124-A402-C93AC881F0C0}" type="pres">
      <dgm:prSet presAssocID="{484BD5A7-C857-4784-A8D9-BAFE5F24EC6E}" presName="sibTrans" presStyleLbl="node1" presStyleIdx="4" presStyleCnt="5"/>
      <dgm:spPr/>
      <dgm:t>
        <a:bodyPr/>
        <a:lstStyle/>
        <a:p>
          <a:endParaRPr lang="en-US"/>
        </a:p>
      </dgm:t>
    </dgm:pt>
  </dgm:ptLst>
  <dgm:cxnLst>
    <dgm:cxn modelId="{9E15225A-7914-464F-9B21-962AA31823EA}" type="presOf" srcId="{E5222ACE-D1B5-4228-9E76-84C2C600F990}" destId="{B900EED5-0A71-4D87-93B5-6328E5F01498}" srcOrd="0" destOrd="0" presId="urn:microsoft.com/office/officeart/2005/8/layout/cycle1"/>
    <dgm:cxn modelId="{60A0E8FD-723D-4DC5-ACD1-DD361911570F}" type="presOf" srcId="{31E886C2-CE7B-49E9-8832-9D1540357DC1}" destId="{9F1567D1-ACA7-4B40-8B9F-66880BB6B9F9}" srcOrd="0" destOrd="0" presId="urn:microsoft.com/office/officeart/2005/8/layout/cycle1"/>
    <dgm:cxn modelId="{85CD9F65-8057-4340-B372-7FD80ED6A178}" type="presOf" srcId="{258D082D-BBAE-491D-B683-E89DF73A18DC}" destId="{F7F1FEE1-6CBC-4E33-8EA6-06659A1FA901}" srcOrd="0" destOrd="0" presId="urn:microsoft.com/office/officeart/2005/8/layout/cycle1"/>
    <dgm:cxn modelId="{68F48990-3E75-4B90-B4A0-E958424A23B5}" type="presOf" srcId="{53F9461C-733B-402E-BD2D-2183B41F9E6F}" destId="{CC986A5B-5E3F-410C-AFC7-36D622208456}" srcOrd="0" destOrd="0" presId="urn:microsoft.com/office/officeart/2005/8/layout/cycle1"/>
    <dgm:cxn modelId="{54CA9B6C-F224-4F1D-9AB9-7E9762AD855B}" type="presOf" srcId="{B24AF75F-7027-4071-A94E-0B5326E1DC81}" destId="{BFD7E77F-E63C-48ED-AD85-C157927191A2}" srcOrd="0" destOrd="0" presId="urn:microsoft.com/office/officeart/2005/8/layout/cycle1"/>
    <dgm:cxn modelId="{A5DE3EBE-1214-47AA-9376-2AF1187F0A36}" type="presOf" srcId="{B7ED9D76-16A6-4B64-B341-076C2D90257A}" destId="{239ABC9B-74AB-4F86-A798-C36697E0018E}" srcOrd="0" destOrd="0" presId="urn:microsoft.com/office/officeart/2005/8/layout/cycle1"/>
    <dgm:cxn modelId="{2DEF0E3B-C62A-41E5-ACEE-45A485F43168}" srcId="{D379D00E-2987-42B2-BA15-402717A87E5F}" destId="{B7ED9D76-16A6-4B64-B341-076C2D90257A}" srcOrd="3" destOrd="0" parTransId="{98C4286A-5AB7-4CD5-B5A9-52D32FA6CABF}" sibTransId="{53F9461C-733B-402E-BD2D-2183B41F9E6F}"/>
    <dgm:cxn modelId="{F1521DB5-81A4-492F-84DA-627D2BEE2385}" srcId="{D379D00E-2987-42B2-BA15-402717A87E5F}" destId="{E4D4C4F8-8606-416F-B39C-C4C736738EE4}" srcOrd="4" destOrd="0" parTransId="{A9B23C29-B79B-4ED0-ACE7-9AF541020189}" sibTransId="{484BD5A7-C857-4784-A8D9-BAFE5F24EC6E}"/>
    <dgm:cxn modelId="{E77C4793-5892-4422-9255-7331F26EDADB}" type="presOf" srcId="{D379D00E-2987-42B2-BA15-402717A87E5F}" destId="{1B248EDF-6A90-49D4-ABD7-635FE7E0BDBD}" srcOrd="0" destOrd="0" presId="urn:microsoft.com/office/officeart/2005/8/layout/cycle1"/>
    <dgm:cxn modelId="{C05DF028-C778-445A-BAD1-D429D8CD8A38}" type="presOf" srcId="{3750C0EF-CDA0-41DF-9B7E-6E48FE4A6503}" destId="{192D1895-1E89-4D14-9541-304AB7317A74}" srcOrd="0" destOrd="0" presId="urn:microsoft.com/office/officeart/2005/8/layout/cycle1"/>
    <dgm:cxn modelId="{CA26620F-702D-4023-BC53-B1093FD428A1}" srcId="{D379D00E-2987-42B2-BA15-402717A87E5F}" destId="{31E886C2-CE7B-49E9-8832-9D1540357DC1}" srcOrd="1" destOrd="0" parTransId="{29E7ED21-2834-4F68-B36C-A2071BC84F66}" sibTransId="{A489DCBE-B8BB-4FFD-AB72-BE4F8EA3F8F8}"/>
    <dgm:cxn modelId="{3A49BF9E-5B18-4463-B710-D7F8E1C6C92D}" type="presOf" srcId="{484BD5A7-C857-4784-A8D9-BAFE5F24EC6E}" destId="{D44E3AB9-766D-4124-A402-C93AC881F0C0}" srcOrd="0" destOrd="0" presId="urn:microsoft.com/office/officeart/2005/8/layout/cycle1"/>
    <dgm:cxn modelId="{A6AACC3B-3FA9-4FE7-A24B-8D3247E25127}" type="presOf" srcId="{A489DCBE-B8BB-4FFD-AB72-BE4F8EA3F8F8}" destId="{03878CB8-6FDE-492A-86FF-4B8BE2AEF898}" srcOrd="0" destOrd="0" presId="urn:microsoft.com/office/officeart/2005/8/layout/cycle1"/>
    <dgm:cxn modelId="{2C21E49C-1632-448F-A041-34FF87D03A06}" srcId="{D379D00E-2987-42B2-BA15-402717A87E5F}" destId="{E5222ACE-D1B5-4228-9E76-84C2C600F990}" srcOrd="0" destOrd="0" parTransId="{82B18505-DE0C-4E40-8272-F9D8CD7C09F7}" sibTransId="{3750C0EF-CDA0-41DF-9B7E-6E48FE4A6503}"/>
    <dgm:cxn modelId="{A9645807-7847-4DD3-97C4-6132E0A7CA15}" srcId="{D379D00E-2987-42B2-BA15-402717A87E5F}" destId="{B24AF75F-7027-4071-A94E-0B5326E1DC81}" srcOrd="2" destOrd="0" parTransId="{FB785FCB-CFDB-49D0-A1A0-9C0CB74AD229}" sibTransId="{258D082D-BBAE-491D-B683-E89DF73A18DC}"/>
    <dgm:cxn modelId="{49D5653E-6CFB-44EE-AD36-73A976A10FEA}" type="presOf" srcId="{E4D4C4F8-8606-416F-B39C-C4C736738EE4}" destId="{2D27360D-396F-462B-90F6-A66466C96823}" srcOrd="0" destOrd="0" presId="urn:microsoft.com/office/officeart/2005/8/layout/cycle1"/>
    <dgm:cxn modelId="{B6B6654B-9F67-48E1-AB5B-819554FBF9E2}" type="presParOf" srcId="{1B248EDF-6A90-49D4-ABD7-635FE7E0BDBD}" destId="{51637060-2114-4E89-9259-021A9ECB078C}" srcOrd="0" destOrd="0" presId="urn:microsoft.com/office/officeart/2005/8/layout/cycle1"/>
    <dgm:cxn modelId="{272AFEA8-5F20-4138-9315-0DB72E04259B}" type="presParOf" srcId="{1B248EDF-6A90-49D4-ABD7-635FE7E0BDBD}" destId="{B900EED5-0A71-4D87-93B5-6328E5F01498}" srcOrd="1" destOrd="0" presId="urn:microsoft.com/office/officeart/2005/8/layout/cycle1"/>
    <dgm:cxn modelId="{430918B8-ACBE-43FA-8A79-0D881DAE73F5}" type="presParOf" srcId="{1B248EDF-6A90-49D4-ABD7-635FE7E0BDBD}" destId="{192D1895-1E89-4D14-9541-304AB7317A74}" srcOrd="2" destOrd="0" presId="urn:microsoft.com/office/officeart/2005/8/layout/cycle1"/>
    <dgm:cxn modelId="{24B3D8E8-BE41-4A22-9010-9DABCCF6B57F}" type="presParOf" srcId="{1B248EDF-6A90-49D4-ABD7-635FE7E0BDBD}" destId="{A3CFE04D-99B4-46BA-B377-AAC50837BD69}" srcOrd="3" destOrd="0" presId="urn:microsoft.com/office/officeart/2005/8/layout/cycle1"/>
    <dgm:cxn modelId="{A183E0FA-B2C7-4F31-A259-407E3476792E}" type="presParOf" srcId="{1B248EDF-6A90-49D4-ABD7-635FE7E0BDBD}" destId="{9F1567D1-ACA7-4B40-8B9F-66880BB6B9F9}" srcOrd="4" destOrd="0" presId="urn:microsoft.com/office/officeart/2005/8/layout/cycle1"/>
    <dgm:cxn modelId="{BF9F7FAA-2540-4963-B9A1-FB17EF4332A1}" type="presParOf" srcId="{1B248EDF-6A90-49D4-ABD7-635FE7E0BDBD}" destId="{03878CB8-6FDE-492A-86FF-4B8BE2AEF898}" srcOrd="5" destOrd="0" presId="urn:microsoft.com/office/officeart/2005/8/layout/cycle1"/>
    <dgm:cxn modelId="{B4963F45-C160-4ED6-8AA2-A4497703004E}" type="presParOf" srcId="{1B248EDF-6A90-49D4-ABD7-635FE7E0BDBD}" destId="{9144D1BE-E0F5-4BA9-8F39-9FC2504FCBCA}" srcOrd="6" destOrd="0" presId="urn:microsoft.com/office/officeart/2005/8/layout/cycle1"/>
    <dgm:cxn modelId="{E9E17323-2359-45C7-8682-EADB36B2755A}" type="presParOf" srcId="{1B248EDF-6A90-49D4-ABD7-635FE7E0BDBD}" destId="{BFD7E77F-E63C-48ED-AD85-C157927191A2}" srcOrd="7" destOrd="0" presId="urn:microsoft.com/office/officeart/2005/8/layout/cycle1"/>
    <dgm:cxn modelId="{37686082-CDB4-41A3-B6B8-FF7B159E4183}" type="presParOf" srcId="{1B248EDF-6A90-49D4-ABD7-635FE7E0BDBD}" destId="{F7F1FEE1-6CBC-4E33-8EA6-06659A1FA901}" srcOrd="8" destOrd="0" presId="urn:microsoft.com/office/officeart/2005/8/layout/cycle1"/>
    <dgm:cxn modelId="{BCC39F5C-6ACD-4817-A268-397D935214B4}" type="presParOf" srcId="{1B248EDF-6A90-49D4-ABD7-635FE7E0BDBD}" destId="{A9A7873F-485F-43EA-B845-4785E4EF8852}" srcOrd="9" destOrd="0" presId="urn:microsoft.com/office/officeart/2005/8/layout/cycle1"/>
    <dgm:cxn modelId="{66058E76-7F13-407A-8F3E-A85EC2F8FABE}" type="presParOf" srcId="{1B248EDF-6A90-49D4-ABD7-635FE7E0BDBD}" destId="{239ABC9B-74AB-4F86-A798-C36697E0018E}" srcOrd="10" destOrd="0" presId="urn:microsoft.com/office/officeart/2005/8/layout/cycle1"/>
    <dgm:cxn modelId="{B2B75841-124C-4828-A0F6-D0B40F17DAA2}" type="presParOf" srcId="{1B248EDF-6A90-49D4-ABD7-635FE7E0BDBD}" destId="{CC986A5B-5E3F-410C-AFC7-36D622208456}" srcOrd="11" destOrd="0" presId="urn:microsoft.com/office/officeart/2005/8/layout/cycle1"/>
    <dgm:cxn modelId="{F947BAF8-F6D4-471B-A143-03F57CFE010E}" type="presParOf" srcId="{1B248EDF-6A90-49D4-ABD7-635FE7E0BDBD}" destId="{70F39FAE-816C-4CBA-BBA4-18B1CD24AD5A}" srcOrd="12" destOrd="0" presId="urn:microsoft.com/office/officeart/2005/8/layout/cycle1"/>
    <dgm:cxn modelId="{D6503BBC-6715-46CA-A720-64AA4FEB5CF2}" type="presParOf" srcId="{1B248EDF-6A90-49D4-ABD7-635FE7E0BDBD}" destId="{2D27360D-396F-462B-90F6-A66466C96823}" srcOrd="13" destOrd="0" presId="urn:microsoft.com/office/officeart/2005/8/layout/cycle1"/>
    <dgm:cxn modelId="{A22F5F6A-16A1-44D6-AB43-791186D7620E}" type="presParOf" srcId="{1B248EDF-6A90-49D4-ABD7-635FE7E0BDBD}" destId="{D44E3AB9-766D-4124-A402-C93AC881F0C0}" srcOrd="14" destOrd="0" presId="urn:microsoft.com/office/officeart/2005/8/layout/cycle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144A02-4079-4AF2-8F5E-60822FC767FC}" type="doc">
      <dgm:prSet loTypeId="urn:microsoft.com/office/officeart/2005/8/layout/process1" loCatId="process" qsTypeId="urn:microsoft.com/office/officeart/2005/8/quickstyle/simple5" qsCatId="simple" csTypeId="urn:microsoft.com/office/officeart/2005/8/colors/accent5_2" csCatId="accent5" phldr="1"/>
      <dgm:spPr/>
    </dgm:pt>
    <dgm:pt modelId="{79B5D697-3288-4547-89C2-80473DC7F7CD}">
      <dgm:prSet phldrT="[Text]" custT="1"/>
      <dgm:spPr/>
      <dgm:t>
        <a:bodyPr/>
        <a:lstStyle/>
        <a:p>
          <a:r>
            <a:rPr lang="en-US" sz="2400" dirty="0" smtClean="0"/>
            <a:t>*Badge selection</a:t>
          </a:r>
        </a:p>
        <a:p>
          <a:r>
            <a:rPr lang="en-US" sz="2400" dirty="0" smtClean="0"/>
            <a:t>*Initial writing task</a:t>
          </a:r>
        </a:p>
        <a:p>
          <a:r>
            <a:rPr lang="en-US" sz="2400" dirty="0" smtClean="0"/>
            <a:t>*General information about IELTS writing</a:t>
          </a:r>
          <a:endParaRPr lang="en-US" sz="2400" dirty="0"/>
        </a:p>
      </dgm:t>
    </dgm:pt>
    <dgm:pt modelId="{9653AB76-D587-4913-B55F-DD2625504B7C}" type="parTrans" cxnId="{0D3F1178-B370-478C-8AD8-4958A5B034FD}">
      <dgm:prSet/>
      <dgm:spPr/>
      <dgm:t>
        <a:bodyPr/>
        <a:lstStyle/>
        <a:p>
          <a:endParaRPr lang="en-US" sz="2400"/>
        </a:p>
      </dgm:t>
    </dgm:pt>
    <dgm:pt modelId="{54C5F414-C9F4-43EC-8741-CF5E2FCF7D21}" type="sibTrans" cxnId="{0D3F1178-B370-478C-8AD8-4958A5B034FD}">
      <dgm:prSet custT="1"/>
      <dgm:spPr/>
      <dgm:t>
        <a:bodyPr/>
        <a:lstStyle/>
        <a:p>
          <a:endParaRPr lang="en-US" sz="1800"/>
        </a:p>
      </dgm:t>
    </dgm:pt>
    <dgm:pt modelId="{5BFD9FCA-ECB4-4443-A7F5-3BA4F7DA0BB1}">
      <dgm:prSet phldrT="[Text]" custT="1"/>
      <dgm:spPr/>
      <dgm:t>
        <a:bodyPr/>
        <a:lstStyle/>
        <a:p>
          <a:r>
            <a:rPr lang="en-US" sz="2400" dirty="0" smtClean="0"/>
            <a:t>*In-class activities</a:t>
          </a:r>
        </a:p>
        <a:p>
          <a:r>
            <a:rPr lang="en-US" sz="2400" dirty="0" smtClean="0"/>
            <a:t>*Computer lab Moodle platform </a:t>
          </a:r>
        </a:p>
        <a:p>
          <a:r>
            <a:rPr lang="en-US" sz="2400" dirty="0" smtClean="0"/>
            <a:t>*Digital tracking</a:t>
          </a:r>
          <a:endParaRPr lang="en-US" sz="2400" dirty="0"/>
        </a:p>
      </dgm:t>
    </dgm:pt>
    <dgm:pt modelId="{5E03528A-31D3-42CC-AF45-4FCF640BFE45}" type="parTrans" cxnId="{0E506F07-14C6-4EBA-9261-6785084A31DF}">
      <dgm:prSet/>
      <dgm:spPr/>
      <dgm:t>
        <a:bodyPr/>
        <a:lstStyle/>
        <a:p>
          <a:endParaRPr lang="en-US" sz="2400"/>
        </a:p>
      </dgm:t>
    </dgm:pt>
    <dgm:pt modelId="{4E6CF509-C9E3-49F3-8245-803D11EC6075}" type="sibTrans" cxnId="{0E506F07-14C6-4EBA-9261-6785084A31DF}">
      <dgm:prSet custT="1"/>
      <dgm:spPr/>
      <dgm:t>
        <a:bodyPr/>
        <a:lstStyle/>
        <a:p>
          <a:endParaRPr lang="en-US" sz="1800"/>
        </a:p>
      </dgm:t>
    </dgm:pt>
    <dgm:pt modelId="{D7C374FE-69F1-4DB9-95CB-32631E4E31D7}">
      <dgm:prSet phldrT="[Text]" custT="1"/>
      <dgm:spPr/>
      <dgm:t>
        <a:bodyPr/>
        <a:lstStyle/>
        <a:p>
          <a:r>
            <a:rPr lang="en-US" sz="2400" dirty="0" smtClean="0"/>
            <a:t>*Focus group</a:t>
          </a:r>
        </a:p>
        <a:p>
          <a:r>
            <a:rPr lang="en-US" sz="2400" dirty="0" smtClean="0"/>
            <a:t>*Final writing task</a:t>
          </a:r>
        </a:p>
        <a:p>
          <a:r>
            <a:rPr lang="en-US" sz="2400" dirty="0" smtClean="0"/>
            <a:t>*Interview and feedback</a:t>
          </a:r>
          <a:endParaRPr lang="en-US" sz="2400" dirty="0"/>
        </a:p>
      </dgm:t>
    </dgm:pt>
    <dgm:pt modelId="{F2E2DD92-D091-4DAD-9915-2CC526067497}" type="parTrans" cxnId="{7326D714-73E2-4436-8318-97D4D1D67D68}">
      <dgm:prSet/>
      <dgm:spPr/>
      <dgm:t>
        <a:bodyPr/>
        <a:lstStyle/>
        <a:p>
          <a:endParaRPr lang="en-US" sz="2400"/>
        </a:p>
      </dgm:t>
    </dgm:pt>
    <dgm:pt modelId="{FF3DB614-8F44-4A2A-8A70-9C03F67485D9}" type="sibTrans" cxnId="{7326D714-73E2-4436-8318-97D4D1D67D68}">
      <dgm:prSet/>
      <dgm:spPr/>
      <dgm:t>
        <a:bodyPr/>
        <a:lstStyle/>
        <a:p>
          <a:endParaRPr lang="en-US" sz="2400"/>
        </a:p>
      </dgm:t>
    </dgm:pt>
    <dgm:pt modelId="{D751AB5C-3BF7-4A05-AA6E-82F53A81A6D1}" type="pres">
      <dgm:prSet presAssocID="{96144A02-4079-4AF2-8F5E-60822FC767FC}" presName="Name0" presStyleCnt="0">
        <dgm:presLayoutVars>
          <dgm:dir/>
          <dgm:resizeHandles val="exact"/>
        </dgm:presLayoutVars>
      </dgm:prSet>
      <dgm:spPr/>
    </dgm:pt>
    <dgm:pt modelId="{52A9F8CF-86FF-4FBC-8DAB-7060C8E9DF01}" type="pres">
      <dgm:prSet presAssocID="{79B5D697-3288-4547-89C2-80473DC7F7CD}" presName="node" presStyleLbl="node1" presStyleIdx="0" presStyleCnt="3">
        <dgm:presLayoutVars>
          <dgm:bulletEnabled val="1"/>
        </dgm:presLayoutVars>
      </dgm:prSet>
      <dgm:spPr/>
      <dgm:t>
        <a:bodyPr/>
        <a:lstStyle/>
        <a:p>
          <a:endParaRPr lang="en-US"/>
        </a:p>
      </dgm:t>
    </dgm:pt>
    <dgm:pt modelId="{65605A14-7008-4933-BEB5-E21DD6D7193F}" type="pres">
      <dgm:prSet presAssocID="{54C5F414-C9F4-43EC-8741-CF5E2FCF7D21}" presName="sibTrans" presStyleLbl="sibTrans2D1" presStyleIdx="0" presStyleCnt="2"/>
      <dgm:spPr/>
      <dgm:t>
        <a:bodyPr/>
        <a:lstStyle/>
        <a:p>
          <a:endParaRPr lang="en-AU"/>
        </a:p>
      </dgm:t>
    </dgm:pt>
    <dgm:pt modelId="{C51E8C50-EE02-4D25-8854-7CB004CE92C7}" type="pres">
      <dgm:prSet presAssocID="{54C5F414-C9F4-43EC-8741-CF5E2FCF7D21}" presName="connectorText" presStyleLbl="sibTrans2D1" presStyleIdx="0" presStyleCnt="2"/>
      <dgm:spPr/>
      <dgm:t>
        <a:bodyPr/>
        <a:lstStyle/>
        <a:p>
          <a:endParaRPr lang="en-AU"/>
        </a:p>
      </dgm:t>
    </dgm:pt>
    <dgm:pt modelId="{42ACAB1E-E0FE-4C48-9CBF-309CEA3418A4}" type="pres">
      <dgm:prSet presAssocID="{5BFD9FCA-ECB4-4443-A7F5-3BA4F7DA0BB1}" presName="node" presStyleLbl="node1" presStyleIdx="1" presStyleCnt="3">
        <dgm:presLayoutVars>
          <dgm:bulletEnabled val="1"/>
        </dgm:presLayoutVars>
      </dgm:prSet>
      <dgm:spPr/>
      <dgm:t>
        <a:bodyPr/>
        <a:lstStyle/>
        <a:p>
          <a:endParaRPr lang="en-US"/>
        </a:p>
      </dgm:t>
    </dgm:pt>
    <dgm:pt modelId="{EB9D42EA-1558-423B-843E-54959B0048B2}" type="pres">
      <dgm:prSet presAssocID="{4E6CF509-C9E3-49F3-8245-803D11EC6075}" presName="sibTrans" presStyleLbl="sibTrans2D1" presStyleIdx="1" presStyleCnt="2"/>
      <dgm:spPr/>
      <dgm:t>
        <a:bodyPr/>
        <a:lstStyle/>
        <a:p>
          <a:endParaRPr lang="en-AU"/>
        </a:p>
      </dgm:t>
    </dgm:pt>
    <dgm:pt modelId="{138011DB-709A-4A9C-A4B3-E42F526B1ACF}" type="pres">
      <dgm:prSet presAssocID="{4E6CF509-C9E3-49F3-8245-803D11EC6075}" presName="connectorText" presStyleLbl="sibTrans2D1" presStyleIdx="1" presStyleCnt="2"/>
      <dgm:spPr/>
      <dgm:t>
        <a:bodyPr/>
        <a:lstStyle/>
        <a:p>
          <a:endParaRPr lang="en-AU"/>
        </a:p>
      </dgm:t>
    </dgm:pt>
    <dgm:pt modelId="{575A01C0-346B-4422-BA37-95A85DE7E506}" type="pres">
      <dgm:prSet presAssocID="{D7C374FE-69F1-4DB9-95CB-32631E4E31D7}" presName="node" presStyleLbl="node1" presStyleIdx="2" presStyleCnt="3">
        <dgm:presLayoutVars>
          <dgm:bulletEnabled val="1"/>
        </dgm:presLayoutVars>
      </dgm:prSet>
      <dgm:spPr/>
      <dgm:t>
        <a:bodyPr/>
        <a:lstStyle/>
        <a:p>
          <a:endParaRPr lang="en-US"/>
        </a:p>
      </dgm:t>
    </dgm:pt>
  </dgm:ptLst>
  <dgm:cxnLst>
    <dgm:cxn modelId="{FE2A1E51-9BCC-4E7A-8ECB-155943D880ED}" type="presOf" srcId="{54C5F414-C9F4-43EC-8741-CF5E2FCF7D21}" destId="{C51E8C50-EE02-4D25-8854-7CB004CE92C7}" srcOrd="1" destOrd="0" presId="urn:microsoft.com/office/officeart/2005/8/layout/process1"/>
    <dgm:cxn modelId="{08167B39-18B1-4833-9FBB-A53E97D234C7}" type="presOf" srcId="{79B5D697-3288-4547-89C2-80473DC7F7CD}" destId="{52A9F8CF-86FF-4FBC-8DAB-7060C8E9DF01}" srcOrd="0" destOrd="0" presId="urn:microsoft.com/office/officeart/2005/8/layout/process1"/>
    <dgm:cxn modelId="{4ED1381E-B68A-4DAF-9854-204E085ED005}" type="presOf" srcId="{96144A02-4079-4AF2-8F5E-60822FC767FC}" destId="{D751AB5C-3BF7-4A05-AA6E-82F53A81A6D1}" srcOrd="0" destOrd="0" presId="urn:microsoft.com/office/officeart/2005/8/layout/process1"/>
    <dgm:cxn modelId="{0D3F1178-B370-478C-8AD8-4958A5B034FD}" srcId="{96144A02-4079-4AF2-8F5E-60822FC767FC}" destId="{79B5D697-3288-4547-89C2-80473DC7F7CD}" srcOrd="0" destOrd="0" parTransId="{9653AB76-D587-4913-B55F-DD2625504B7C}" sibTransId="{54C5F414-C9F4-43EC-8741-CF5E2FCF7D21}"/>
    <dgm:cxn modelId="{EA489638-88EF-4662-90C6-7B1EDE4120FF}" type="presOf" srcId="{D7C374FE-69F1-4DB9-95CB-32631E4E31D7}" destId="{575A01C0-346B-4422-BA37-95A85DE7E506}" srcOrd="0" destOrd="0" presId="urn:microsoft.com/office/officeart/2005/8/layout/process1"/>
    <dgm:cxn modelId="{11FDE26C-CB72-42E4-8FC0-C9C4D0D2E2FA}" type="presOf" srcId="{4E6CF509-C9E3-49F3-8245-803D11EC6075}" destId="{138011DB-709A-4A9C-A4B3-E42F526B1ACF}" srcOrd="1" destOrd="0" presId="urn:microsoft.com/office/officeart/2005/8/layout/process1"/>
    <dgm:cxn modelId="{E63104D8-9DED-400F-8DC5-B12FDFF1BDF8}" type="presOf" srcId="{5BFD9FCA-ECB4-4443-A7F5-3BA4F7DA0BB1}" destId="{42ACAB1E-E0FE-4C48-9CBF-309CEA3418A4}" srcOrd="0" destOrd="0" presId="urn:microsoft.com/office/officeart/2005/8/layout/process1"/>
    <dgm:cxn modelId="{32FACDAE-751D-4F2A-9E1B-24BFD98A42B3}" type="presOf" srcId="{54C5F414-C9F4-43EC-8741-CF5E2FCF7D21}" destId="{65605A14-7008-4933-BEB5-E21DD6D7193F}" srcOrd="0" destOrd="0" presId="urn:microsoft.com/office/officeart/2005/8/layout/process1"/>
    <dgm:cxn modelId="{7326D714-73E2-4436-8318-97D4D1D67D68}" srcId="{96144A02-4079-4AF2-8F5E-60822FC767FC}" destId="{D7C374FE-69F1-4DB9-95CB-32631E4E31D7}" srcOrd="2" destOrd="0" parTransId="{F2E2DD92-D091-4DAD-9915-2CC526067497}" sibTransId="{FF3DB614-8F44-4A2A-8A70-9C03F67485D9}"/>
    <dgm:cxn modelId="{0E506F07-14C6-4EBA-9261-6785084A31DF}" srcId="{96144A02-4079-4AF2-8F5E-60822FC767FC}" destId="{5BFD9FCA-ECB4-4443-A7F5-3BA4F7DA0BB1}" srcOrd="1" destOrd="0" parTransId="{5E03528A-31D3-42CC-AF45-4FCF640BFE45}" sibTransId="{4E6CF509-C9E3-49F3-8245-803D11EC6075}"/>
    <dgm:cxn modelId="{9C92484F-7B26-4C23-B4D2-EDE7A9E1DBFF}" type="presOf" srcId="{4E6CF509-C9E3-49F3-8245-803D11EC6075}" destId="{EB9D42EA-1558-423B-843E-54959B0048B2}" srcOrd="0" destOrd="0" presId="urn:microsoft.com/office/officeart/2005/8/layout/process1"/>
    <dgm:cxn modelId="{5E17637D-DCC7-4570-896F-FEFA31F474BC}" type="presParOf" srcId="{D751AB5C-3BF7-4A05-AA6E-82F53A81A6D1}" destId="{52A9F8CF-86FF-4FBC-8DAB-7060C8E9DF01}" srcOrd="0" destOrd="0" presId="urn:microsoft.com/office/officeart/2005/8/layout/process1"/>
    <dgm:cxn modelId="{3375412E-39F9-47F1-81A4-FDAC8E3D36C5}" type="presParOf" srcId="{D751AB5C-3BF7-4A05-AA6E-82F53A81A6D1}" destId="{65605A14-7008-4933-BEB5-E21DD6D7193F}" srcOrd="1" destOrd="0" presId="urn:microsoft.com/office/officeart/2005/8/layout/process1"/>
    <dgm:cxn modelId="{50CC0C5C-A681-48A8-935B-D48FF54E663C}" type="presParOf" srcId="{65605A14-7008-4933-BEB5-E21DD6D7193F}" destId="{C51E8C50-EE02-4D25-8854-7CB004CE92C7}" srcOrd="0" destOrd="0" presId="urn:microsoft.com/office/officeart/2005/8/layout/process1"/>
    <dgm:cxn modelId="{71FD5B8D-EF57-4EFA-8750-D43F3A3B29AC}" type="presParOf" srcId="{D751AB5C-3BF7-4A05-AA6E-82F53A81A6D1}" destId="{42ACAB1E-E0FE-4C48-9CBF-309CEA3418A4}" srcOrd="2" destOrd="0" presId="urn:microsoft.com/office/officeart/2005/8/layout/process1"/>
    <dgm:cxn modelId="{1A565AA0-AA34-4355-AB0E-0752E455CE1D}" type="presParOf" srcId="{D751AB5C-3BF7-4A05-AA6E-82F53A81A6D1}" destId="{EB9D42EA-1558-423B-843E-54959B0048B2}" srcOrd="3" destOrd="0" presId="urn:microsoft.com/office/officeart/2005/8/layout/process1"/>
    <dgm:cxn modelId="{BC3FD07F-20B2-4CE3-BBD1-64F82335391C}" type="presParOf" srcId="{EB9D42EA-1558-423B-843E-54959B0048B2}" destId="{138011DB-709A-4A9C-A4B3-E42F526B1ACF}" srcOrd="0" destOrd="0" presId="urn:microsoft.com/office/officeart/2005/8/layout/process1"/>
    <dgm:cxn modelId="{2FBFBB88-8E04-4B22-B46A-9C74AF57DBBA}" type="presParOf" srcId="{D751AB5C-3BF7-4A05-AA6E-82F53A81A6D1}" destId="{575A01C0-346B-4422-BA37-95A85DE7E50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EED5-0A71-4D87-93B5-6328E5F01498}">
      <dsp:nvSpPr>
        <dsp:cNvPr id="0" name=""/>
        <dsp:cNvSpPr/>
      </dsp:nvSpPr>
      <dsp:spPr>
        <a:xfrm>
          <a:off x="917240"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917240" y="8102"/>
        <a:ext cx="291687" cy="291687"/>
      </dsp:txXfrm>
    </dsp:sp>
    <dsp:sp modelId="{192D1895-1E89-4D14-9541-304AB7317A74}">
      <dsp:nvSpPr>
        <dsp:cNvPr id="0" name=""/>
        <dsp:cNvSpPr/>
      </dsp:nvSpPr>
      <dsp:spPr>
        <a:xfrm>
          <a:off x="230917" y="-356"/>
          <a:ext cx="1093832" cy="1093832"/>
        </a:xfrm>
        <a:prstGeom prst="circularArrow">
          <a:avLst>
            <a:gd name="adj1" fmla="val 5200"/>
            <a:gd name="adj2" fmla="val 335900"/>
            <a:gd name="adj3" fmla="val 21293295"/>
            <a:gd name="adj4" fmla="val 197661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567D1-ACA7-4B40-8B9F-66880BB6B9F9}">
      <dsp:nvSpPr>
        <dsp:cNvPr id="0" name=""/>
        <dsp:cNvSpPr/>
      </dsp:nvSpPr>
      <dsp:spPr>
        <a:xfrm>
          <a:off x="109353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1093534" y="550681"/>
        <a:ext cx="291687" cy="291687"/>
      </dsp:txXfrm>
    </dsp:sp>
    <dsp:sp modelId="{03878CB8-6FDE-492A-86FF-4B8BE2AEF898}">
      <dsp:nvSpPr>
        <dsp:cNvPr id="0" name=""/>
        <dsp:cNvSpPr/>
      </dsp:nvSpPr>
      <dsp:spPr>
        <a:xfrm>
          <a:off x="230917" y="-356"/>
          <a:ext cx="1093832" cy="1093832"/>
        </a:xfrm>
        <a:prstGeom prst="circularArrow">
          <a:avLst>
            <a:gd name="adj1" fmla="val 5200"/>
            <a:gd name="adj2" fmla="val 335900"/>
            <a:gd name="adj3" fmla="val 4014753"/>
            <a:gd name="adj4" fmla="val 225338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7E77F-E63C-48ED-AD85-C157927191A2}">
      <dsp:nvSpPr>
        <dsp:cNvPr id="0" name=""/>
        <dsp:cNvSpPr/>
      </dsp:nvSpPr>
      <dsp:spPr>
        <a:xfrm>
          <a:off x="631989" y="886013"/>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631989" y="886013"/>
        <a:ext cx="291687" cy="291687"/>
      </dsp:txXfrm>
    </dsp:sp>
    <dsp:sp modelId="{F7F1FEE1-6CBC-4E33-8EA6-06659A1FA901}">
      <dsp:nvSpPr>
        <dsp:cNvPr id="0" name=""/>
        <dsp:cNvSpPr/>
      </dsp:nvSpPr>
      <dsp:spPr>
        <a:xfrm>
          <a:off x="230917" y="-356"/>
          <a:ext cx="1093832" cy="1093832"/>
        </a:xfrm>
        <a:prstGeom prst="circularArrow">
          <a:avLst>
            <a:gd name="adj1" fmla="val 5200"/>
            <a:gd name="adj2" fmla="val 335900"/>
            <a:gd name="adj3" fmla="val 8210718"/>
            <a:gd name="adj4" fmla="val 644934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ABC9B-74AB-4F86-A798-C36697E0018E}">
      <dsp:nvSpPr>
        <dsp:cNvPr id="0" name=""/>
        <dsp:cNvSpPr/>
      </dsp:nvSpPr>
      <dsp:spPr>
        <a:xfrm>
          <a:off x="17044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a:p>
      </dsp:txBody>
      <dsp:txXfrm>
        <a:off x="170444" y="550681"/>
        <a:ext cx="291687" cy="291687"/>
      </dsp:txXfrm>
    </dsp:sp>
    <dsp:sp modelId="{CC986A5B-5E3F-410C-AFC7-36D622208456}">
      <dsp:nvSpPr>
        <dsp:cNvPr id="0" name=""/>
        <dsp:cNvSpPr/>
      </dsp:nvSpPr>
      <dsp:spPr>
        <a:xfrm>
          <a:off x="230917" y="-356"/>
          <a:ext cx="1093832" cy="1093832"/>
        </a:xfrm>
        <a:prstGeom prst="circularArrow">
          <a:avLst>
            <a:gd name="adj1" fmla="val 5200"/>
            <a:gd name="adj2" fmla="val 335900"/>
            <a:gd name="adj3" fmla="val 12297907"/>
            <a:gd name="adj4" fmla="val 1077080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7360D-396F-462B-90F6-A66466C96823}">
      <dsp:nvSpPr>
        <dsp:cNvPr id="0" name=""/>
        <dsp:cNvSpPr/>
      </dsp:nvSpPr>
      <dsp:spPr>
        <a:xfrm>
          <a:off x="346739"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346739" y="8102"/>
        <a:ext cx="291687" cy="291687"/>
      </dsp:txXfrm>
    </dsp:sp>
    <dsp:sp modelId="{D44E3AB9-766D-4124-A402-C93AC881F0C0}">
      <dsp:nvSpPr>
        <dsp:cNvPr id="0" name=""/>
        <dsp:cNvSpPr/>
      </dsp:nvSpPr>
      <dsp:spPr>
        <a:xfrm>
          <a:off x="230917" y="-356"/>
          <a:ext cx="1093832" cy="1093832"/>
        </a:xfrm>
        <a:prstGeom prst="circularArrow">
          <a:avLst>
            <a:gd name="adj1" fmla="val 5200"/>
            <a:gd name="adj2" fmla="val 335900"/>
            <a:gd name="adj3" fmla="val 16865741"/>
            <a:gd name="adj4" fmla="val 1519835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EED5-0A71-4D87-93B5-6328E5F01498}">
      <dsp:nvSpPr>
        <dsp:cNvPr id="0" name=""/>
        <dsp:cNvSpPr/>
      </dsp:nvSpPr>
      <dsp:spPr>
        <a:xfrm>
          <a:off x="917240"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917240" y="8102"/>
        <a:ext cx="291687" cy="291687"/>
      </dsp:txXfrm>
    </dsp:sp>
    <dsp:sp modelId="{192D1895-1E89-4D14-9541-304AB7317A74}">
      <dsp:nvSpPr>
        <dsp:cNvPr id="0" name=""/>
        <dsp:cNvSpPr/>
      </dsp:nvSpPr>
      <dsp:spPr>
        <a:xfrm>
          <a:off x="230917" y="-356"/>
          <a:ext cx="1093832" cy="1093832"/>
        </a:xfrm>
        <a:prstGeom prst="circularArrow">
          <a:avLst>
            <a:gd name="adj1" fmla="val 5200"/>
            <a:gd name="adj2" fmla="val 335900"/>
            <a:gd name="adj3" fmla="val 21293295"/>
            <a:gd name="adj4" fmla="val 197661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567D1-ACA7-4B40-8B9F-66880BB6B9F9}">
      <dsp:nvSpPr>
        <dsp:cNvPr id="0" name=""/>
        <dsp:cNvSpPr/>
      </dsp:nvSpPr>
      <dsp:spPr>
        <a:xfrm>
          <a:off x="109353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1093534" y="550681"/>
        <a:ext cx="291687" cy="291687"/>
      </dsp:txXfrm>
    </dsp:sp>
    <dsp:sp modelId="{03878CB8-6FDE-492A-86FF-4B8BE2AEF898}">
      <dsp:nvSpPr>
        <dsp:cNvPr id="0" name=""/>
        <dsp:cNvSpPr/>
      </dsp:nvSpPr>
      <dsp:spPr>
        <a:xfrm>
          <a:off x="230917" y="-356"/>
          <a:ext cx="1093832" cy="1093832"/>
        </a:xfrm>
        <a:prstGeom prst="circularArrow">
          <a:avLst>
            <a:gd name="adj1" fmla="val 5200"/>
            <a:gd name="adj2" fmla="val 335900"/>
            <a:gd name="adj3" fmla="val 4014753"/>
            <a:gd name="adj4" fmla="val 225338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7E77F-E63C-48ED-AD85-C157927191A2}">
      <dsp:nvSpPr>
        <dsp:cNvPr id="0" name=""/>
        <dsp:cNvSpPr/>
      </dsp:nvSpPr>
      <dsp:spPr>
        <a:xfrm>
          <a:off x="631989" y="886013"/>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631989" y="886013"/>
        <a:ext cx="291687" cy="291687"/>
      </dsp:txXfrm>
    </dsp:sp>
    <dsp:sp modelId="{F7F1FEE1-6CBC-4E33-8EA6-06659A1FA901}">
      <dsp:nvSpPr>
        <dsp:cNvPr id="0" name=""/>
        <dsp:cNvSpPr/>
      </dsp:nvSpPr>
      <dsp:spPr>
        <a:xfrm>
          <a:off x="230917" y="-356"/>
          <a:ext cx="1093832" cy="1093832"/>
        </a:xfrm>
        <a:prstGeom prst="circularArrow">
          <a:avLst>
            <a:gd name="adj1" fmla="val 5200"/>
            <a:gd name="adj2" fmla="val 335900"/>
            <a:gd name="adj3" fmla="val 8210718"/>
            <a:gd name="adj4" fmla="val 644934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ABC9B-74AB-4F86-A798-C36697E0018E}">
      <dsp:nvSpPr>
        <dsp:cNvPr id="0" name=""/>
        <dsp:cNvSpPr/>
      </dsp:nvSpPr>
      <dsp:spPr>
        <a:xfrm>
          <a:off x="17044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a:p>
      </dsp:txBody>
      <dsp:txXfrm>
        <a:off x="170444" y="550681"/>
        <a:ext cx="291687" cy="291687"/>
      </dsp:txXfrm>
    </dsp:sp>
    <dsp:sp modelId="{CC986A5B-5E3F-410C-AFC7-36D622208456}">
      <dsp:nvSpPr>
        <dsp:cNvPr id="0" name=""/>
        <dsp:cNvSpPr/>
      </dsp:nvSpPr>
      <dsp:spPr>
        <a:xfrm>
          <a:off x="230917" y="-356"/>
          <a:ext cx="1093832" cy="1093832"/>
        </a:xfrm>
        <a:prstGeom prst="circularArrow">
          <a:avLst>
            <a:gd name="adj1" fmla="val 5200"/>
            <a:gd name="adj2" fmla="val 335900"/>
            <a:gd name="adj3" fmla="val 12297907"/>
            <a:gd name="adj4" fmla="val 1077080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7360D-396F-462B-90F6-A66466C96823}">
      <dsp:nvSpPr>
        <dsp:cNvPr id="0" name=""/>
        <dsp:cNvSpPr/>
      </dsp:nvSpPr>
      <dsp:spPr>
        <a:xfrm>
          <a:off x="346739"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346739" y="8102"/>
        <a:ext cx="291687" cy="291687"/>
      </dsp:txXfrm>
    </dsp:sp>
    <dsp:sp modelId="{D44E3AB9-766D-4124-A402-C93AC881F0C0}">
      <dsp:nvSpPr>
        <dsp:cNvPr id="0" name=""/>
        <dsp:cNvSpPr/>
      </dsp:nvSpPr>
      <dsp:spPr>
        <a:xfrm>
          <a:off x="230917" y="-356"/>
          <a:ext cx="1093832" cy="1093832"/>
        </a:xfrm>
        <a:prstGeom prst="circularArrow">
          <a:avLst>
            <a:gd name="adj1" fmla="val 5200"/>
            <a:gd name="adj2" fmla="val 335900"/>
            <a:gd name="adj3" fmla="val 16865741"/>
            <a:gd name="adj4" fmla="val 1519835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EED5-0A71-4D87-93B5-6328E5F01498}">
      <dsp:nvSpPr>
        <dsp:cNvPr id="0" name=""/>
        <dsp:cNvSpPr/>
      </dsp:nvSpPr>
      <dsp:spPr>
        <a:xfrm>
          <a:off x="917240"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917240" y="8102"/>
        <a:ext cx="291687" cy="291687"/>
      </dsp:txXfrm>
    </dsp:sp>
    <dsp:sp modelId="{192D1895-1E89-4D14-9541-304AB7317A74}">
      <dsp:nvSpPr>
        <dsp:cNvPr id="0" name=""/>
        <dsp:cNvSpPr/>
      </dsp:nvSpPr>
      <dsp:spPr>
        <a:xfrm>
          <a:off x="230917" y="-356"/>
          <a:ext cx="1093832" cy="1093832"/>
        </a:xfrm>
        <a:prstGeom prst="circularArrow">
          <a:avLst>
            <a:gd name="adj1" fmla="val 5200"/>
            <a:gd name="adj2" fmla="val 335900"/>
            <a:gd name="adj3" fmla="val 21293295"/>
            <a:gd name="adj4" fmla="val 197661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567D1-ACA7-4B40-8B9F-66880BB6B9F9}">
      <dsp:nvSpPr>
        <dsp:cNvPr id="0" name=""/>
        <dsp:cNvSpPr/>
      </dsp:nvSpPr>
      <dsp:spPr>
        <a:xfrm>
          <a:off x="109353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1093534" y="550681"/>
        <a:ext cx="291687" cy="291687"/>
      </dsp:txXfrm>
    </dsp:sp>
    <dsp:sp modelId="{03878CB8-6FDE-492A-86FF-4B8BE2AEF898}">
      <dsp:nvSpPr>
        <dsp:cNvPr id="0" name=""/>
        <dsp:cNvSpPr/>
      </dsp:nvSpPr>
      <dsp:spPr>
        <a:xfrm>
          <a:off x="230917" y="-356"/>
          <a:ext cx="1093832" cy="1093832"/>
        </a:xfrm>
        <a:prstGeom prst="circularArrow">
          <a:avLst>
            <a:gd name="adj1" fmla="val 5200"/>
            <a:gd name="adj2" fmla="val 335900"/>
            <a:gd name="adj3" fmla="val 4014753"/>
            <a:gd name="adj4" fmla="val 225338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7E77F-E63C-48ED-AD85-C157927191A2}">
      <dsp:nvSpPr>
        <dsp:cNvPr id="0" name=""/>
        <dsp:cNvSpPr/>
      </dsp:nvSpPr>
      <dsp:spPr>
        <a:xfrm>
          <a:off x="631989" y="886013"/>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631989" y="886013"/>
        <a:ext cx="291687" cy="291687"/>
      </dsp:txXfrm>
    </dsp:sp>
    <dsp:sp modelId="{F7F1FEE1-6CBC-4E33-8EA6-06659A1FA901}">
      <dsp:nvSpPr>
        <dsp:cNvPr id="0" name=""/>
        <dsp:cNvSpPr/>
      </dsp:nvSpPr>
      <dsp:spPr>
        <a:xfrm>
          <a:off x="230917" y="-356"/>
          <a:ext cx="1093832" cy="1093832"/>
        </a:xfrm>
        <a:prstGeom prst="circularArrow">
          <a:avLst>
            <a:gd name="adj1" fmla="val 5200"/>
            <a:gd name="adj2" fmla="val 335900"/>
            <a:gd name="adj3" fmla="val 8210718"/>
            <a:gd name="adj4" fmla="val 644934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ABC9B-74AB-4F86-A798-C36697E0018E}">
      <dsp:nvSpPr>
        <dsp:cNvPr id="0" name=""/>
        <dsp:cNvSpPr/>
      </dsp:nvSpPr>
      <dsp:spPr>
        <a:xfrm>
          <a:off x="17044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a:p>
      </dsp:txBody>
      <dsp:txXfrm>
        <a:off x="170444" y="550681"/>
        <a:ext cx="291687" cy="291687"/>
      </dsp:txXfrm>
    </dsp:sp>
    <dsp:sp modelId="{CC986A5B-5E3F-410C-AFC7-36D622208456}">
      <dsp:nvSpPr>
        <dsp:cNvPr id="0" name=""/>
        <dsp:cNvSpPr/>
      </dsp:nvSpPr>
      <dsp:spPr>
        <a:xfrm>
          <a:off x="230917" y="-356"/>
          <a:ext cx="1093832" cy="1093832"/>
        </a:xfrm>
        <a:prstGeom prst="circularArrow">
          <a:avLst>
            <a:gd name="adj1" fmla="val 5200"/>
            <a:gd name="adj2" fmla="val 335900"/>
            <a:gd name="adj3" fmla="val 12297907"/>
            <a:gd name="adj4" fmla="val 1077080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7360D-396F-462B-90F6-A66466C96823}">
      <dsp:nvSpPr>
        <dsp:cNvPr id="0" name=""/>
        <dsp:cNvSpPr/>
      </dsp:nvSpPr>
      <dsp:spPr>
        <a:xfrm>
          <a:off x="346739"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346739" y="8102"/>
        <a:ext cx="291687" cy="291687"/>
      </dsp:txXfrm>
    </dsp:sp>
    <dsp:sp modelId="{D44E3AB9-766D-4124-A402-C93AC881F0C0}">
      <dsp:nvSpPr>
        <dsp:cNvPr id="0" name=""/>
        <dsp:cNvSpPr/>
      </dsp:nvSpPr>
      <dsp:spPr>
        <a:xfrm>
          <a:off x="230917" y="-356"/>
          <a:ext cx="1093832" cy="1093832"/>
        </a:xfrm>
        <a:prstGeom prst="circularArrow">
          <a:avLst>
            <a:gd name="adj1" fmla="val 5200"/>
            <a:gd name="adj2" fmla="val 335900"/>
            <a:gd name="adj3" fmla="val 16865741"/>
            <a:gd name="adj4" fmla="val 1519835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EED5-0A71-4D87-93B5-6328E5F01498}">
      <dsp:nvSpPr>
        <dsp:cNvPr id="0" name=""/>
        <dsp:cNvSpPr/>
      </dsp:nvSpPr>
      <dsp:spPr>
        <a:xfrm>
          <a:off x="917240"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917240" y="8102"/>
        <a:ext cx="291687" cy="291687"/>
      </dsp:txXfrm>
    </dsp:sp>
    <dsp:sp modelId="{192D1895-1E89-4D14-9541-304AB7317A74}">
      <dsp:nvSpPr>
        <dsp:cNvPr id="0" name=""/>
        <dsp:cNvSpPr/>
      </dsp:nvSpPr>
      <dsp:spPr>
        <a:xfrm>
          <a:off x="230917" y="-356"/>
          <a:ext cx="1093832" cy="1093832"/>
        </a:xfrm>
        <a:prstGeom prst="circularArrow">
          <a:avLst>
            <a:gd name="adj1" fmla="val 5200"/>
            <a:gd name="adj2" fmla="val 335900"/>
            <a:gd name="adj3" fmla="val 21293295"/>
            <a:gd name="adj4" fmla="val 197661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567D1-ACA7-4B40-8B9F-66880BB6B9F9}">
      <dsp:nvSpPr>
        <dsp:cNvPr id="0" name=""/>
        <dsp:cNvSpPr/>
      </dsp:nvSpPr>
      <dsp:spPr>
        <a:xfrm>
          <a:off x="109353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1093534" y="550681"/>
        <a:ext cx="291687" cy="291687"/>
      </dsp:txXfrm>
    </dsp:sp>
    <dsp:sp modelId="{03878CB8-6FDE-492A-86FF-4B8BE2AEF898}">
      <dsp:nvSpPr>
        <dsp:cNvPr id="0" name=""/>
        <dsp:cNvSpPr/>
      </dsp:nvSpPr>
      <dsp:spPr>
        <a:xfrm>
          <a:off x="230917" y="-356"/>
          <a:ext cx="1093832" cy="1093832"/>
        </a:xfrm>
        <a:prstGeom prst="circularArrow">
          <a:avLst>
            <a:gd name="adj1" fmla="val 5200"/>
            <a:gd name="adj2" fmla="val 335900"/>
            <a:gd name="adj3" fmla="val 4014753"/>
            <a:gd name="adj4" fmla="val 225338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7E77F-E63C-48ED-AD85-C157927191A2}">
      <dsp:nvSpPr>
        <dsp:cNvPr id="0" name=""/>
        <dsp:cNvSpPr/>
      </dsp:nvSpPr>
      <dsp:spPr>
        <a:xfrm>
          <a:off x="631989" y="886013"/>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631989" y="886013"/>
        <a:ext cx="291687" cy="291687"/>
      </dsp:txXfrm>
    </dsp:sp>
    <dsp:sp modelId="{F7F1FEE1-6CBC-4E33-8EA6-06659A1FA901}">
      <dsp:nvSpPr>
        <dsp:cNvPr id="0" name=""/>
        <dsp:cNvSpPr/>
      </dsp:nvSpPr>
      <dsp:spPr>
        <a:xfrm>
          <a:off x="230917" y="-356"/>
          <a:ext cx="1093832" cy="1093832"/>
        </a:xfrm>
        <a:prstGeom prst="circularArrow">
          <a:avLst>
            <a:gd name="adj1" fmla="val 5200"/>
            <a:gd name="adj2" fmla="val 335900"/>
            <a:gd name="adj3" fmla="val 8210718"/>
            <a:gd name="adj4" fmla="val 644934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ABC9B-74AB-4F86-A798-C36697E0018E}">
      <dsp:nvSpPr>
        <dsp:cNvPr id="0" name=""/>
        <dsp:cNvSpPr/>
      </dsp:nvSpPr>
      <dsp:spPr>
        <a:xfrm>
          <a:off x="170444" y="550681"/>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a:p>
      </dsp:txBody>
      <dsp:txXfrm>
        <a:off x="170444" y="550681"/>
        <a:ext cx="291687" cy="291687"/>
      </dsp:txXfrm>
    </dsp:sp>
    <dsp:sp modelId="{CC986A5B-5E3F-410C-AFC7-36D622208456}">
      <dsp:nvSpPr>
        <dsp:cNvPr id="0" name=""/>
        <dsp:cNvSpPr/>
      </dsp:nvSpPr>
      <dsp:spPr>
        <a:xfrm>
          <a:off x="230917" y="-356"/>
          <a:ext cx="1093832" cy="1093832"/>
        </a:xfrm>
        <a:prstGeom prst="circularArrow">
          <a:avLst>
            <a:gd name="adj1" fmla="val 5200"/>
            <a:gd name="adj2" fmla="val 335900"/>
            <a:gd name="adj3" fmla="val 12297907"/>
            <a:gd name="adj4" fmla="val 1077080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7360D-396F-462B-90F6-A66466C96823}">
      <dsp:nvSpPr>
        <dsp:cNvPr id="0" name=""/>
        <dsp:cNvSpPr/>
      </dsp:nvSpPr>
      <dsp:spPr>
        <a:xfrm>
          <a:off x="346739" y="8102"/>
          <a:ext cx="291687" cy="29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346739" y="8102"/>
        <a:ext cx="291687" cy="291687"/>
      </dsp:txXfrm>
    </dsp:sp>
    <dsp:sp modelId="{D44E3AB9-766D-4124-A402-C93AC881F0C0}">
      <dsp:nvSpPr>
        <dsp:cNvPr id="0" name=""/>
        <dsp:cNvSpPr/>
      </dsp:nvSpPr>
      <dsp:spPr>
        <a:xfrm>
          <a:off x="230917" y="-356"/>
          <a:ext cx="1093832" cy="1093832"/>
        </a:xfrm>
        <a:prstGeom prst="circularArrow">
          <a:avLst>
            <a:gd name="adj1" fmla="val 5200"/>
            <a:gd name="adj2" fmla="val 335900"/>
            <a:gd name="adj3" fmla="val 16865741"/>
            <a:gd name="adj4" fmla="val 1519835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9F8CF-86FF-4FBC-8DAB-7060C8E9DF01}">
      <dsp:nvSpPr>
        <dsp:cNvPr id="0" name=""/>
        <dsp:cNvSpPr/>
      </dsp:nvSpPr>
      <dsp:spPr>
        <a:xfrm>
          <a:off x="6764" y="574410"/>
          <a:ext cx="2021755" cy="324537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*Badge selection</a:t>
          </a:r>
        </a:p>
        <a:p>
          <a:pPr lvl="0" algn="ctr" defTabSz="1066800">
            <a:lnSpc>
              <a:spcPct val="90000"/>
            </a:lnSpc>
            <a:spcBef>
              <a:spcPct val="0"/>
            </a:spcBef>
            <a:spcAft>
              <a:spcPct val="35000"/>
            </a:spcAft>
          </a:pPr>
          <a:r>
            <a:rPr lang="en-US" sz="2400" kern="1200" dirty="0" smtClean="0"/>
            <a:t>*Initial writing task</a:t>
          </a:r>
        </a:p>
        <a:p>
          <a:pPr lvl="0" algn="ctr" defTabSz="1066800">
            <a:lnSpc>
              <a:spcPct val="90000"/>
            </a:lnSpc>
            <a:spcBef>
              <a:spcPct val="0"/>
            </a:spcBef>
            <a:spcAft>
              <a:spcPct val="35000"/>
            </a:spcAft>
          </a:pPr>
          <a:r>
            <a:rPr lang="en-US" sz="2400" kern="1200" dirty="0" smtClean="0"/>
            <a:t>*General information about IELTS writing</a:t>
          </a:r>
          <a:endParaRPr lang="en-US" sz="2400" kern="1200" dirty="0"/>
        </a:p>
      </dsp:txBody>
      <dsp:txXfrm>
        <a:off x="65979" y="633625"/>
        <a:ext cx="1903325" cy="3126948"/>
      </dsp:txXfrm>
    </dsp:sp>
    <dsp:sp modelId="{65605A14-7008-4933-BEB5-E21DD6D7193F}">
      <dsp:nvSpPr>
        <dsp:cNvPr id="0" name=""/>
        <dsp:cNvSpPr/>
      </dsp:nvSpPr>
      <dsp:spPr>
        <a:xfrm>
          <a:off x="2230695" y="1946402"/>
          <a:ext cx="428612" cy="501395"/>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230695" y="2046681"/>
        <a:ext cx="300028" cy="300837"/>
      </dsp:txXfrm>
    </dsp:sp>
    <dsp:sp modelId="{42ACAB1E-E0FE-4C48-9CBF-309CEA3418A4}">
      <dsp:nvSpPr>
        <dsp:cNvPr id="0" name=""/>
        <dsp:cNvSpPr/>
      </dsp:nvSpPr>
      <dsp:spPr>
        <a:xfrm>
          <a:off x="2837222" y="574410"/>
          <a:ext cx="2021755" cy="324537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*In-class activities</a:t>
          </a:r>
        </a:p>
        <a:p>
          <a:pPr lvl="0" algn="ctr" defTabSz="1066800">
            <a:lnSpc>
              <a:spcPct val="90000"/>
            </a:lnSpc>
            <a:spcBef>
              <a:spcPct val="0"/>
            </a:spcBef>
            <a:spcAft>
              <a:spcPct val="35000"/>
            </a:spcAft>
          </a:pPr>
          <a:r>
            <a:rPr lang="en-US" sz="2400" kern="1200" dirty="0" smtClean="0"/>
            <a:t>*Computer lab Moodle platform </a:t>
          </a:r>
        </a:p>
        <a:p>
          <a:pPr lvl="0" algn="ctr" defTabSz="1066800">
            <a:lnSpc>
              <a:spcPct val="90000"/>
            </a:lnSpc>
            <a:spcBef>
              <a:spcPct val="0"/>
            </a:spcBef>
            <a:spcAft>
              <a:spcPct val="35000"/>
            </a:spcAft>
          </a:pPr>
          <a:r>
            <a:rPr lang="en-US" sz="2400" kern="1200" dirty="0" smtClean="0"/>
            <a:t>*Digital tracking</a:t>
          </a:r>
          <a:endParaRPr lang="en-US" sz="2400" kern="1200" dirty="0"/>
        </a:p>
      </dsp:txBody>
      <dsp:txXfrm>
        <a:off x="2896437" y="633625"/>
        <a:ext cx="1903325" cy="3126948"/>
      </dsp:txXfrm>
    </dsp:sp>
    <dsp:sp modelId="{EB9D42EA-1558-423B-843E-54959B0048B2}">
      <dsp:nvSpPr>
        <dsp:cNvPr id="0" name=""/>
        <dsp:cNvSpPr/>
      </dsp:nvSpPr>
      <dsp:spPr>
        <a:xfrm>
          <a:off x="5061153" y="1946402"/>
          <a:ext cx="428612" cy="501395"/>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061153" y="2046681"/>
        <a:ext cx="300028" cy="300837"/>
      </dsp:txXfrm>
    </dsp:sp>
    <dsp:sp modelId="{575A01C0-346B-4422-BA37-95A85DE7E506}">
      <dsp:nvSpPr>
        <dsp:cNvPr id="0" name=""/>
        <dsp:cNvSpPr/>
      </dsp:nvSpPr>
      <dsp:spPr>
        <a:xfrm>
          <a:off x="5667680" y="574410"/>
          <a:ext cx="2021755" cy="324537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*Focus group</a:t>
          </a:r>
        </a:p>
        <a:p>
          <a:pPr lvl="0" algn="ctr" defTabSz="1066800">
            <a:lnSpc>
              <a:spcPct val="90000"/>
            </a:lnSpc>
            <a:spcBef>
              <a:spcPct val="0"/>
            </a:spcBef>
            <a:spcAft>
              <a:spcPct val="35000"/>
            </a:spcAft>
          </a:pPr>
          <a:r>
            <a:rPr lang="en-US" sz="2400" kern="1200" dirty="0" smtClean="0"/>
            <a:t>*Final writing task</a:t>
          </a:r>
        </a:p>
        <a:p>
          <a:pPr lvl="0" algn="ctr" defTabSz="1066800">
            <a:lnSpc>
              <a:spcPct val="90000"/>
            </a:lnSpc>
            <a:spcBef>
              <a:spcPct val="0"/>
            </a:spcBef>
            <a:spcAft>
              <a:spcPct val="35000"/>
            </a:spcAft>
          </a:pPr>
          <a:r>
            <a:rPr lang="en-US" sz="2400" kern="1200" dirty="0" smtClean="0"/>
            <a:t>*Interview and feedback</a:t>
          </a:r>
          <a:endParaRPr lang="en-US" sz="2400" kern="1200" dirty="0"/>
        </a:p>
      </dsp:txBody>
      <dsp:txXfrm>
        <a:off x="5726895" y="633625"/>
        <a:ext cx="1903325" cy="312694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623372" y="0"/>
            <a:ext cx="4301543" cy="341458"/>
          </a:xfrm>
          <a:prstGeom prst="rect">
            <a:avLst/>
          </a:prstGeom>
        </p:spPr>
        <p:txBody>
          <a:bodyPr vert="horz" lIns="91440" tIns="45720" rIns="91440" bIns="45720" rtlCol="0"/>
          <a:lstStyle>
            <a:lvl1pPr algn="r">
              <a:defRPr sz="1200"/>
            </a:lvl1pPr>
          </a:lstStyle>
          <a:p>
            <a:fld id="{CF358A77-D436-4F10-A01C-8EEA0AECA03C}" type="datetimeFigureOut">
              <a:rPr lang="en-AU" smtClean="0"/>
              <a:t>25/05/2017</a:t>
            </a:fld>
            <a:endParaRPr lang="en-AU"/>
          </a:p>
        </p:txBody>
      </p:sp>
      <p:sp>
        <p:nvSpPr>
          <p:cNvPr id="4" name="Footer Placeholder 3"/>
          <p:cNvSpPr>
            <a:spLocks noGrp="1"/>
          </p:cNvSpPr>
          <p:nvPr>
            <p:ph type="ftr" sz="quarter" idx="2"/>
          </p:nvPr>
        </p:nvSpPr>
        <p:spPr>
          <a:xfrm>
            <a:off x="0" y="6456219"/>
            <a:ext cx="4301543" cy="34145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623372" y="6456219"/>
            <a:ext cx="4301543" cy="341457"/>
          </a:xfrm>
          <a:prstGeom prst="rect">
            <a:avLst/>
          </a:prstGeom>
        </p:spPr>
        <p:txBody>
          <a:bodyPr vert="horz" lIns="91440" tIns="45720" rIns="91440" bIns="45720" rtlCol="0" anchor="b"/>
          <a:lstStyle>
            <a:lvl1pPr algn="r">
              <a:defRPr sz="1200"/>
            </a:lvl1pPr>
          </a:lstStyle>
          <a:p>
            <a:fld id="{5505AD61-DE4A-4106-9971-110303FB2206}" type="slidenum">
              <a:rPr lang="en-AU" smtClean="0"/>
              <a:t>‹#›</a:t>
            </a:fld>
            <a:endParaRPr lang="en-AU"/>
          </a:p>
        </p:txBody>
      </p:sp>
    </p:spTree>
    <p:extLst>
      <p:ext uri="{BB962C8B-B14F-4D97-AF65-F5344CB8AC3E}">
        <p14:creationId xmlns:p14="http://schemas.microsoft.com/office/powerpoint/2010/main" val="3137606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D39545C2-AC80-42E4-AFBB-5957844BE85C}" type="datetimeFigureOut">
              <a:rPr lang="en-AU" smtClean="0"/>
              <a:t>25/05/2017</a:t>
            </a:fld>
            <a:endParaRPr lang="en-AU"/>
          </a:p>
        </p:txBody>
      </p:sp>
      <p:sp>
        <p:nvSpPr>
          <p:cNvPr id="4" name="Slide Image Placeholder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B9F63096-4673-4F0D-9CE2-9663D273D75C}" type="slidenum">
              <a:rPr lang="en-AU" smtClean="0"/>
              <a:t>‹#›</a:t>
            </a:fld>
            <a:endParaRPr lang="en-AU"/>
          </a:p>
        </p:txBody>
      </p:sp>
    </p:spTree>
    <p:extLst>
      <p:ext uri="{BB962C8B-B14F-4D97-AF65-F5344CB8AC3E}">
        <p14:creationId xmlns:p14="http://schemas.microsoft.com/office/powerpoint/2010/main" val="325283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9F63096-4673-4F0D-9CE2-9663D273D75C}" type="slidenum">
              <a:rPr lang="en-AU" smtClean="0"/>
              <a:t>2</a:t>
            </a:fld>
            <a:endParaRPr lang="en-AU"/>
          </a:p>
        </p:txBody>
      </p:sp>
    </p:spTree>
    <p:extLst>
      <p:ext uri="{BB962C8B-B14F-4D97-AF65-F5344CB8AC3E}">
        <p14:creationId xmlns:p14="http://schemas.microsoft.com/office/powerpoint/2010/main" val="45002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167836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48735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4048880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191460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D8BD707-D9CF-40AE-B4C6-C98DA3205C09}"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4413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65194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D8BD707-D9CF-40AE-B4C6-C98DA3205C09}"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411802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D8BD707-D9CF-40AE-B4C6-C98DA3205C09}" type="datetimeFigureOut">
              <a:rPr lang="en-US" smtClean="0"/>
              <a:t>5/25/2017</a:t>
            </a:fld>
            <a:endParaRPr lang="en-US"/>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12321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D8BD707-D9CF-40AE-B4C6-C98DA3205C09}"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361418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pic>
        <p:nvPicPr>
          <p:cNvPr id="5" name="Picture 4" descr="http://symposium2017.ca-institute.com/wp-content/uploads/logo-symposium-gold-2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5800" y="6078279"/>
            <a:ext cx="838200" cy="7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7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3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380052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5/25/2017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AU" smtClean="0"/>
              <a:t>‹#›</a:t>
            </a:fld>
            <a:endParaRPr lang="en-AU"/>
          </a:p>
        </p:txBody>
      </p:sp>
    </p:spTree>
    <p:extLst>
      <p:ext uri="{BB962C8B-B14F-4D97-AF65-F5344CB8AC3E}">
        <p14:creationId xmlns:p14="http://schemas.microsoft.com/office/powerpoint/2010/main" val="414942620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8" r:id="rId8"/>
    <p:sldLayoutId id="2147483674" r:id="rId9"/>
    <p:sldLayoutId id="2147483675" r:id="rId10"/>
    <p:sldLayoutId id="2147483676" r:id="rId11"/>
    <p:sldLayoutId id="214748367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diagramData" Target="../diagrams/data2.xml"/><Relationship Id="rId26" Type="http://schemas.openxmlformats.org/officeDocument/2006/relationships/diagramColors" Target="../diagrams/colors3.xml"/><Relationship Id="rId3" Type="http://schemas.openxmlformats.org/officeDocument/2006/relationships/diagramLayout" Target="../diagrams/layout1.xml"/><Relationship Id="rId21" Type="http://schemas.openxmlformats.org/officeDocument/2006/relationships/diagramColors" Target="../diagrams/colors2.xml"/><Relationship Id="rId34" Type="http://schemas.openxmlformats.org/officeDocument/2006/relationships/image" Target="../media/image36.gif"/><Relationship Id="rId7" Type="http://schemas.openxmlformats.org/officeDocument/2006/relationships/image" Target="../media/image24.gif"/><Relationship Id="rId12" Type="http://schemas.openxmlformats.org/officeDocument/2006/relationships/image" Target="../media/image29.gif"/><Relationship Id="rId17" Type="http://schemas.openxmlformats.org/officeDocument/2006/relationships/image" Target="../media/image34.png"/><Relationship Id="rId25" Type="http://schemas.openxmlformats.org/officeDocument/2006/relationships/diagramQuickStyle" Target="../diagrams/quickStyle3.xml"/><Relationship Id="rId33" Type="http://schemas.openxmlformats.org/officeDocument/2006/relationships/image" Target="../media/image35.png"/><Relationship Id="rId38" Type="http://schemas.openxmlformats.org/officeDocument/2006/relationships/chart" Target="../charts/chart1.xml"/><Relationship Id="rId2" Type="http://schemas.openxmlformats.org/officeDocument/2006/relationships/diagramData" Target="../diagrams/data1.xml"/><Relationship Id="rId16" Type="http://schemas.openxmlformats.org/officeDocument/2006/relationships/image" Target="../media/image33.png"/><Relationship Id="rId20" Type="http://schemas.openxmlformats.org/officeDocument/2006/relationships/diagramQuickStyle" Target="../diagrams/quickStyle2.xml"/><Relationship Id="rId29" Type="http://schemas.openxmlformats.org/officeDocument/2006/relationships/diagramLayout" Target="../diagrams/layout4.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28.jpg"/><Relationship Id="rId24" Type="http://schemas.openxmlformats.org/officeDocument/2006/relationships/diagramLayout" Target="../diagrams/layout3.xml"/><Relationship Id="rId32" Type="http://schemas.microsoft.com/office/2007/relationships/diagramDrawing" Target="../diagrams/drawing4.xml"/><Relationship Id="rId37" Type="http://schemas.openxmlformats.org/officeDocument/2006/relationships/image" Target="../media/image39.png"/><Relationship Id="rId5" Type="http://schemas.openxmlformats.org/officeDocument/2006/relationships/diagramColors" Target="../diagrams/colors1.xml"/><Relationship Id="rId15" Type="http://schemas.openxmlformats.org/officeDocument/2006/relationships/image" Target="../media/image32.gif"/><Relationship Id="rId23" Type="http://schemas.openxmlformats.org/officeDocument/2006/relationships/diagramData" Target="../diagrams/data3.xml"/><Relationship Id="rId28" Type="http://schemas.openxmlformats.org/officeDocument/2006/relationships/diagramData" Target="../diagrams/data4.xml"/><Relationship Id="rId36" Type="http://schemas.openxmlformats.org/officeDocument/2006/relationships/image" Target="../media/image38.png"/><Relationship Id="rId10" Type="http://schemas.openxmlformats.org/officeDocument/2006/relationships/image" Target="../media/image27.gif"/><Relationship Id="rId19" Type="http://schemas.openxmlformats.org/officeDocument/2006/relationships/diagramLayout" Target="../diagrams/layout2.xml"/><Relationship Id="rId31" Type="http://schemas.openxmlformats.org/officeDocument/2006/relationships/diagramColors" Target="../diagrams/colors4.xml"/><Relationship Id="rId4" Type="http://schemas.openxmlformats.org/officeDocument/2006/relationships/diagramQuickStyle" Target="../diagrams/quickStyle1.xml"/><Relationship Id="rId9" Type="http://schemas.openxmlformats.org/officeDocument/2006/relationships/image" Target="../media/image26.GIF"/><Relationship Id="rId14" Type="http://schemas.openxmlformats.org/officeDocument/2006/relationships/image" Target="../media/image31.jpeg"/><Relationship Id="rId22" Type="http://schemas.microsoft.com/office/2007/relationships/diagramDrawing" Target="../diagrams/drawing2.xml"/><Relationship Id="rId27" Type="http://schemas.microsoft.com/office/2007/relationships/diagramDrawing" Target="../diagrams/drawing3.xml"/><Relationship Id="rId30" Type="http://schemas.openxmlformats.org/officeDocument/2006/relationships/diagramQuickStyle" Target="../diagrams/quickStyle4.xml"/><Relationship Id="rId35"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p3"/><Relationship Id="rId7"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7.png"/><Relationship Id="rId5" Type="http://schemas.openxmlformats.org/officeDocument/2006/relationships/slideLayout" Target="../slideLayouts/slideLayout8.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www.classtools.net/" TargetMode="External"/><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hyperlink" Target="https://quizizz.com/" TargetMode="External"/><Relationship Id="rId17" Type="http://schemas.openxmlformats.org/officeDocument/2006/relationships/image" Target="../media/image55.jpeg"/><Relationship Id="rId2" Type="http://schemas.openxmlformats.org/officeDocument/2006/relationships/hyperlink" Target="http://www.cram.com/" TargetMode="External"/><Relationship Id="rId16" Type="http://schemas.openxmlformats.org/officeDocument/2006/relationships/hyperlink" Target="http://gamesalad.com/" TargetMode="External"/><Relationship Id="rId1" Type="http://schemas.openxmlformats.org/officeDocument/2006/relationships/slideLayout" Target="../slideLayouts/slideLayout7.xml"/><Relationship Id="rId6" Type="http://schemas.openxmlformats.org/officeDocument/2006/relationships/hyperlink" Target="http://www.quizlet.com/" TargetMode="External"/><Relationship Id="rId11" Type="http://schemas.openxmlformats.org/officeDocument/2006/relationships/image" Target="../media/image51.jpeg"/><Relationship Id="rId5" Type="http://schemas.openxmlformats.org/officeDocument/2006/relationships/image" Target="../media/image48.png"/><Relationship Id="rId15" Type="http://schemas.openxmlformats.org/officeDocument/2006/relationships/image" Target="../media/image54.jpeg"/><Relationship Id="rId10" Type="http://schemas.openxmlformats.org/officeDocument/2006/relationships/hyperlink" Target="https://getkahoot.com/" TargetMode="External"/><Relationship Id="rId4" Type="http://schemas.openxmlformats.org/officeDocument/2006/relationships/hyperlink" Target="https://www.superteachertools.us/" TargetMode="External"/><Relationship Id="rId9" Type="http://schemas.openxmlformats.org/officeDocument/2006/relationships/image" Target="../media/image50.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ram.com/" TargetMode="Externa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cram.com/flashcards/games/jewel/feec10-unit6-prepositions-6485739"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quizlet.com/"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classtools.net/" TargetMode="Externa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classtools.net/mob/quiz_84/FEEC10__Unit1__UECA_PD_Fest_6UAUH.htm" TargetMode="External"/><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hyperlink" Target="http://www.classtools.net/wordshooter/quiz84_FEEC10Unit1UECAPDFest6UAUH"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superteachertools.us/jeopardyx/jeopardy-review-game.php?gamefile=1586347#.V9Pg7q1a00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create.kahoot.it/"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quizizz.com/admin/quiz/58aba4384fe42371776cf11d"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englishaustralia.com.au/page.php?id=153"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elearningbrothers.com/elearning-template-librarie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onlinetrainingtemplates.com/editor/"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gamesalad.com/"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gamesalad.com/"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gamesalad.com/"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bogost.com/blog/gamification_is_bullshit.shtm" TargetMode="External"/><Relationship Id="rId2" Type="http://schemas.openxmlformats.org/officeDocument/2006/relationships/hyperlink" Target="http://www.badgeville.com/abou" TargetMode="External"/><Relationship Id="rId1" Type="http://schemas.openxmlformats.org/officeDocument/2006/relationships/slideLayout" Target="../slideLayouts/slideLayout7.xml"/><Relationship Id="rId5" Type="http://schemas.openxmlformats.org/officeDocument/2006/relationships/hyperlink" Target="http://www.gartner.com/newsroom/id/2702117" TargetMode="External"/><Relationship Id="rId4" Type="http://schemas.openxmlformats.org/officeDocument/2006/relationships/hyperlink" Target="http://gamification.org/wiki/Gamificatio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p:nvPr/>
        </p:nvSpPr>
        <p:spPr>
          <a:xfrm>
            <a:off x="183958" y="228600"/>
            <a:ext cx="8712200" cy="2415560"/>
          </a:xfrm>
          <a:custGeom>
            <a:avLst/>
            <a:gdLst/>
            <a:ahLst/>
            <a:cxnLst/>
            <a:rect l="l" t="t" r="r" b="b"/>
            <a:pathLst>
              <a:path w="8712200" h="6426200">
                <a:moveTo>
                  <a:pt x="8680361" y="0"/>
                </a:moveTo>
                <a:lnTo>
                  <a:pt x="31648" y="0"/>
                </a:lnTo>
                <a:lnTo>
                  <a:pt x="13351" y="494"/>
                </a:lnTo>
                <a:lnTo>
                  <a:pt x="3956" y="3956"/>
                </a:lnTo>
                <a:lnTo>
                  <a:pt x="494" y="13351"/>
                </a:lnTo>
                <a:lnTo>
                  <a:pt x="0" y="31648"/>
                </a:lnTo>
                <a:lnTo>
                  <a:pt x="0" y="6394361"/>
                </a:lnTo>
                <a:lnTo>
                  <a:pt x="494" y="6412650"/>
                </a:lnTo>
                <a:lnTo>
                  <a:pt x="3956" y="6422042"/>
                </a:lnTo>
                <a:lnTo>
                  <a:pt x="13351" y="6425502"/>
                </a:lnTo>
                <a:lnTo>
                  <a:pt x="31648" y="6425996"/>
                </a:lnTo>
                <a:lnTo>
                  <a:pt x="8680361" y="6425996"/>
                </a:lnTo>
                <a:lnTo>
                  <a:pt x="8698657" y="6425502"/>
                </a:lnTo>
                <a:lnTo>
                  <a:pt x="8708053" y="6422042"/>
                </a:lnTo>
                <a:lnTo>
                  <a:pt x="8711514" y="6412650"/>
                </a:lnTo>
                <a:lnTo>
                  <a:pt x="8712009" y="6394361"/>
                </a:lnTo>
                <a:lnTo>
                  <a:pt x="8712009" y="31648"/>
                </a:lnTo>
                <a:lnTo>
                  <a:pt x="8711514" y="13351"/>
                </a:lnTo>
                <a:lnTo>
                  <a:pt x="8708053" y="3956"/>
                </a:lnTo>
                <a:lnTo>
                  <a:pt x="8698657" y="494"/>
                </a:lnTo>
                <a:lnTo>
                  <a:pt x="8680361" y="0"/>
                </a:lnTo>
                <a:close/>
              </a:path>
            </a:pathLst>
          </a:custGeom>
          <a:solidFill>
            <a:schemeClr val="tx1"/>
          </a:solidFill>
        </p:spPr>
        <p:txBody>
          <a:bodyPr wrap="square" lIns="0" tIns="0" rIns="0" bIns="0" rtlCol="0"/>
          <a:lstStyle/>
          <a:p>
            <a:endParaRPr/>
          </a:p>
        </p:txBody>
      </p:sp>
      <p:sp>
        <p:nvSpPr>
          <p:cNvPr id="10" name="TextBox 9"/>
          <p:cNvSpPr txBox="1"/>
          <p:nvPr/>
        </p:nvSpPr>
        <p:spPr>
          <a:xfrm>
            <a:off x="-152400" y="5181600"/>
            <a:ext cx="9296400" cy="1569660"/>
          </a:xfrm>
          <a:prstGeom prst="rect">
            <a:avLst/>
          </a:prstGeom>
          <a:noFill/>
        </p:spPr>
        <p:txBody>
          <a:bodyPr wrap="square" rtlCol="0">
            <a:spAutoFit/>
          </a:bodyPr>
          <a:lstStyle/>
          <a:p>
            <a:pPr algn="ctr"/>
            <a:r>
              <a:rPr lang="en-US" sz="4800" dirty="0" smtClean="0">
                <a:solidFill>
                  <a:srgbClr val="FF6699"/>
                </a:solidFill>
                <a:latin typeface="Arcade" panose="00000400000000000000" pitchFamily="2" charset="0"/>
              </a:rPr>
              <a:t>Michelle Ocriciano</a:t>
            </a:r>
          </a:p>
          <a:p>
            <a:pPr algn="ctr"/>
            <a:r>
              <a:rPr lang="en-US" sz="2400" dirty="0">
                <a:solidFill>
                  <a:schemeClr val="bg1"/>
                </a:solidFill>
                <a:effectLst>
                  <a:outerShdw blurRad="38100" dist="38100" dir="2700000" algn="tl">
                    <a:srgbClr val="000000">
                      <a:alpha val="43137"/>
                    </a:srgbClr>
                  </a:outerShdw>
                </a:effectLst>
              </a:rPr>
              <a:t>m.ocriciano@unswglobal.unsw.edu.au</a:t>
            </a:r>
          </a:p>
          <a:p>
            <a:pPr algn="ctr"/>
            <a:r>
              <a:rPr lang="en-US" sz="2400" dirty="0" smtClean="0">
                <a:solidFill>
                  <a:schemeClr val="bg1"/>
                </a:solidFill>
                <a:effectLst>
                  <a:outerShdw blurRad="38100" dist="38100" dir="2700000" algn="tl">
                    <a:srgbClr val="000000">
                      <a:alpha val="43137"/>
                    </a:srgbClr>
                  </a:outerShdw>
                </a:effectLst>
              </a:rPr>
              <a:t>michelle.ocriciano@gmail.com</a:t>
            </a:r>
            <a:endParaRPr lang="en-US" sz="4400" dirty="0">
              <a:solidFill>
                <a:srgbClr val="FF6699"/>
              </a:solidFill>
              <a:latin typeface="Arcade" panose="00000400000000000000" pitchFamily="2" charset="0"/>
            </a:endParaRPr>
          </a:p>
        </p:txBody>
      </p:sp>
      <p:sp>
        <p:nvSpPr>
          <p:cNvPr id="12" name="TextBox 11"/>
          <p:cNvSpPr txBox="1"/>
          <p:nvPr/>
        </p:nvSpPr>
        <p:spPr>
          <a:xfrm>
            <a:off x="0" y="-76200"/>
            <a:ext cx="9144000" cy="2585323"/>
          </a:xfrm>
          <a:prstGeom prst="rect">
            <a:avLst/>
          </a:prstGeom>
          <a:noFill/>
        </p:spPr>
        <p:txBody>
          <a:bodyPr wrap="square" rtlCol="0">
            <a:spAutoFit/>
          </a:bodyPr>
          <a:lstStyle/>
          <a:p>
            <a:pPr algn="ctr"/>
            <a:r>
              <a:rPr lang="en-US" sz="5400" dirty="0" smtClean="0">
                <a:solidFill>
                  <a:srgbClr val="FF6699"/>
                </a:solidFill>
                <a:latin typeface="Arcade" panose="020B0604020202020204" charset="0"/>
              </a:rPr>
              <a:t>AR on </a:t>
            </a:r>
            <a:r>
              <a:rPr lang="en-US" sz="5400" dirty="0">
                <a:solidFill>
                  <a:srgbClr val="FF6699"/>
                </a:solidFill>
                <a:latin typeface="Arcade" panose="020B0604020202020204" charset="0"/>
              </a:rPr>
              <a:t>the influence of </a:t>
            </a:r>
            <a:r>
              <a:rPr lang="en-US" sz="5400" dirty="0" smtClean="0">
                <a:solidFill>
                  <a:srgbClr val="FF6699"/>
                </a:solidFill>
                <a:latin typeface="Arcade" panose="020B0604020202020204" charset="0"/>
              </a:rPr>
              <a:t>Gamification </a:t>
            </a:r>
            <a:r>
              <a:rPr lang="en-US" sz="5400" dirty="0">
                <a:solidFill>
                  <a:srgbClr val="FF6699"/>
                </a:solidFill>
                <a:latin typeface="Arcade" panose="020B0604020202020204" charset="0"/>
              </a:rPr>
              <a:t>on learning IELTS </a:t>
            </a:r>
            <a:r>
              <a:rPr lang="en-US" sz="5400" dirty="0" smtClean="0">
                <a:solidFill>
                  <a:srgbClr val="FF6699"/>
                </a:solidFill>
                <a:latin typeface="Arcade" panose="020B0604020202020204" charset="0"/>
              </a:rPr>
              <a:t>writing skills</a:t>
            </a:r>
            <a:endParaRPr lang="en-US" sz="5400" dirty="0">
              <a:solidFill>
                <a:srgbClr val="FF6699"/>
              </a:solidFill>
              <a:latin typeface="Arcade" panose="00000400000000000000" pitchFamily="2" charset="0"/>
            </a:endParaRPr>
          </a:p>
        </p:txBody>
      </p:sp>
      <p:pic>
        <p:nvPicPr>
          <p:cNvPr id="4102" name="Picture 6" descr="Image result for gam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3069917"/>
            <a:ext cx="27051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pac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276600"/>
            <a:ext cx="1229615" cy="129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3000">
              <a:schemeClr val="accent1">
                <a:lumMod val="60000"/>
                <a:lumOff val="40000"/>
              </a:schemeClr>
            </a:gs>
            <a:gs pos="26000">
              <a:schemeClr val="accent1">
                <a:lumMod val="75000"/>
              </a:schemeClr>
            </a:gs>
            <a:gs pos="100000">
              <a:schemeClr val="accent5">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pic>
        <p:nvPicPr>
          <p:cNvPr id="4102" name="Picture 6" descr="http://contact-centres.com/wp-content/uploads/2014/09/gamification.image_.2014.jpg"/>
          <p:cNvPicPr>
            <a:picLocks noChangeAspect="1" noChangeArrowheads="1"/>
          </p:cNvPicPr>
          <p:nvPr/>
        </p:nvPicPr>
        <p:blipFill rotWithShape="1">
          <a:blip r:embed="rId2">
            <a:extLst>
              <a:ext uri="{28A0092B-C50C-407E-A947-70E740481C1C}">
                <a14:useLocalDpi xmlns:a14="http://schemas.microsoft.com/office/drawing/2010/main" val="0"/>
              </a:ext>
            </a:extLst>
          </a:blip>
          <a:srcRect t="25676"/>
          <a:stretch/>
        </p:blipFill>
        <p:spPr bwMode="auto">
          <a:xfrm>
            <a:off x="381000" y="228600"/>
            <a:ext cx="8460707"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4800600"/>
            <a:ext cx="7467600" cy="1200329"/>
          </a:xfrm>
          <a:prstGeom prst="rect">
            <a:avLst/>
          </a:prstGeom>
        </p:spPr>
        <p:txBody>
          <a:bodyPr wrap="square">
            <a:spAutoFit/>
          </a:bodyPr>
          <a:lstStyle/>
          <a:p>
            <a:pPr algn="just"/>
            <a:r>
              <a:rPr lang="en-US" sz="2400" b="1" dirty="0" smtClean="0">
                <a:solidFill>
                  <a:srgbClr val="222222"/>
                </a:solidFill>
                <a:latin typeface="arial" panose="020B0604020202020204" pitchFamily="34" charset="0"/>
              </a:rPr>
              <a:t>It’s the </a:t>
            </a:r>
            <a:r>
              <a:rPr lang="en-US" sz="2400" b="1" dirty="0">
                <a:solidFill>
                  <a:srgbClr val="222222"/>
                </a:solidFill>
                <a:latin typeface="arial" panose="020B0604020202020204" pitchFamily="34" charset="0"/>
              </a:rPr>
              <a:t>application of typical elements of game playing (e.g. point scoring, competition with others, rules of play) to other areas of </a:t>
            </a:r>
            <a:r>
              <a:rPr lang="en-US" sz="2400" b="1" dirty="0" smtClean="0">
                <a:solidFill>
                  <a:srgbClr val="222222"/>
                </a:solidFill>
                <a:latin typeface="arial" panose="020B0604020202020204" pitchFamily="34" charset="0"/>
              </a:rPr>
              <a:t>activity.</a:t>
            </a:r>
            <a:endParaRPr lang="en-AU" sz="2400" b="1" dirty="0"/>
          </a:p>
        </p:txBody>
      </p:sp>
      <p:pic>
        <p:nvPicPr>
          <p:cNvPr id="5" name="Picture 4" descr="http://symposium2017.ca-institute.com/wp-content/uploads/logo-symposium-gold-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537" y="6103909"/>
            <a:ext cx="810648" cy="75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www.wiziq.com/teachblog/wp-content/uploads/2014/11/action-researc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543800"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http://symposium2017.ca-institute.com/wp-content/uploads/logo-symposium-gold-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537" y="6103909"/>
            <a:ext cx="810648" cy="75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71600" y="4502906"/>
            <a:ext cx="6248400" cy="1477328"/>
          </a:xfrm>
          <a:prstGeom prst="rect">
            <a:avLst/>
          </a:prstGeom>
        </p:spPr>
        <p:txBody>
          <a:bodyPr wrap="square">
            <a:spAutoFit/>
          </a:bodyPr>
          <a:lstStyle/>
          <a:p>
            <a:pPr algn="just"/>
            <a:r>
              <a:rPr lang="en-US" dirty="0">
                <a:solidFill>
                  <a:schemeClr val="bg1"/>
                </a:solidFill>
              </a:rPr>
              <a:t>Action research is simply a form of self-reflective enquiry undertaken by participants in social situations in order to improve the rationality and justice of their own practices, their understanding of these practices, and the situations in which the practices are carried out </a:t>
            </a:r>
            <a:r>
              <a:rPr lang="en-US" dirty="0" smtClean="0">
                <a:solidFill>
                  <a:schemeClr val="bg1"/>
                </a:solidFill>
              </a:rPr>
              <a:t>                   (</a:t>
            </a:r>
            <a:r>
              <a:rPr lang="en-US" dirty="0" err="1">
                <a:solidFill>
                  <a:schemeClr val="bg1"/>
                </a:solidFill>
              </a:rPr>
              <a:t>Carr</a:t>
            </a:r>
            <a:r>
              <a:rPr lang="en-US" dirty="0">
                <a:solidFill>
                  <a:schemeClr val="bg1"/>
                </a:solidFill>
              </a:rPr>
              <a:t> and </a:t>
            </a:r>
            <a:r>
              <a:rPr lang="en-US" dirty="0" err="1">
                <a:solidFill>
                  <a:schemeClr val="bg1"/>
                </a:solidFill>
              </a:rPr>
              <a:t>Kemmis</a:t>
            </a:r>
            <a:r>
              <a:rPr lang="en-US" dirty="0">
                <a:solidFill>
                  <a:schemeClr val="bg1"/>
                </a:solidFill>
              </a:rPr>
              <a:t> 1986: 162).</a:t>
            </a:r>
            <a:endParaRPr lang="en-AU" dirty="0">
              <a:solidFill>
                <a:schemeClr val="bg1"/>
              </a:solidFill>
            </a:endParaRPr>
          </a:p>
        </p:txBody>
      </p:sp>
      <p:sp>
        <p:nvSpPr>
          <p:cNvPr id="3" name="TextBox 2"/>
          <p:cNvSpPr txBox="1"/>
          <p:nvPr/>
        </p:nvSpPr>
        <p:spPr>
          <a:xfrm>
            <a:off x="152400" y="47830"/>
            <a:ext cx="6553200" cy="769441"/>
          </a:xfrm>
          <a:prstGeom prst="rect">
            <a:avLst/>
          </a:prstGeom>
          <a:noFill/>
        </p:spPr>
        <p:txBody>
          <a:bodyPr wrap="square" rtlCol="0">
            <a:spAutoFit/>
          </a:bodyPr>
          <a:lstStyle/>
          <a:p>
            <a:r>
              <a:rPr lang="en-AU" sz="4400" b="1" dirty="0" smtClean="0">
                <a:solidFill>
                  <a:srgbClr val="00B0F0"/>
                </a:solidFill>
                <a:effectLst>
                  <a:outerShdw blurRad="38100" dist="38100" dir="2700000" algn="tl">
                    <a:srgbClr val="000000">
                      <a:alpha val="43137"/>
                    </a:srgbClr>
                  </a:outerShdw>
                </a:effectLst>
              </a:rPr>
              <a:t>What is Action Research?</a:t>
            </a:r>
            <a:endParaRPr lang="en-AU" sz="4400" b="1" dirty="0">
              <a:solidFill>
                <a:srgbClr val="00B0F0"/>
              </a:solidFill>
              <a:effectLst>
                <a:outerShdw blurRad="38100" dist="38100" dir="2700000" algn="tl">
                  <a:srgbClr val="000000">
                    <a:alpha val="43137"/>
                  </a:srgbClr>
                </a:outerShdw>
              </a:effectLst>
            </a:endParaRPr>
          </a:p>
        </p:txBody>
      </p:sp>
      <p:pic>
        <p:nvPicPr>
          <p:cNvPr id="614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266"/>
            <a:ext cx="4419600" cy="306453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85800" y="5032296"/>
            <a:ext cx="7772400" cy="707886"/>
          </a:xfrm>
          <a:prstGeom prst="rect">
            <a:avLst/>
          </a:prstGeom>
        </p:spPr>
        <p:txBody>
          <a:bodyPr wrap="square">
            <a:spAutoFit/>
          </a:bodyPr>
          <a:lstStyle/>
          <a:p>
            <a:r>
              <a:rPr lang="en-US" sz="2000" dirty="0" smtClean="0">
                <a:solidFill>
                  <a:schemeClr val="bg1"/>
                </a:solidFill>
              </a:rPr>
              <a:t>• </a:t>
            </a:r>
            <a:r>
              <a:rPr lang="en-US" sz="2000" dirty="0">
                <a:solidFill>
                  <a:schemeClr val="bg1"/>
                </a:solidFill>
              </a:rPr>
              <a:t>Critically reflective – being open-minded and responsive to what the data show</a:t>
            </a:r>
            <a:endParaRPr lang="en-AU" sz="2000" dirty="0">
              <a:solidFill>
                <a:schemeClr val="bg1"/>
              </a:solidFill>
            </a:endParaRPr>
          </a:p>
        </p:txBody>
      </p:sp>
      <p:pic>
        <p:nvPicPr>
          <p:cNvPr id="2050" name="Picture 2" descr="http://www.professoranneburns.com/images/a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219200" cy="18699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0" y="1091773"/>
            <a:ext cx="4572000" cy="646331"/>
          </a:xfrm>
          <a:prstGeom prst="rect">
            <a:avLst/>
          </a:prstGeom>
        </p:spPr>
        <p:txBody>
          <a:bodyPr>
            <a:spAutoFit/>
          </a:bodyPr>
          <a:lstStyle/>
          <a:p>
            <a:r>
              <a:rPr lang="en-US" dirty="0">
                <a:solidFill>
                  <a:schemeClr val="bg1"/>
                </a:solidFill>
              </a:rPr>
              <a:t>• </a:t>
            </a:r>
            <a:r>
              <a:rPr lang="en-US" dirty="0" smtClean="0">
                <a:solidFill>
                  <a:schemeClr val="bg1"/>
                </a:solidFill>
              </a:rPr>
              <a:t>Systematic </a:t>
            </a:r>
            <a:r>
              <a:rPr lang="en-US" dirty="0">
                <a:solidFill>
                  <a:schemeClr val="bg1"/>
                </a:solidFill>
              </a:rPr>
              <a:t>– adopting more than an experiential/intuitive approach to teaching </a:t>
            </a:r>
            <a:endParaRPr lang="en-AU" dirty="0">
              <a:solidFill>
                <a:schemeClr val="bg1"/>
              </a:solidFill>
            </a:endParaRPr>
          </a:p>
        </p:txBody>
      </p:sp>
      <p:sp>
        <p:nvSpPr>
          <p:cNvPr id="4" name="Rectangle 3"/>
          <p:cNvSpPr/>
          <p:nvPr/>
        </p:nvSpPr>
        <p:spPr>
          <a:xfrm>
            <a:off x="457200" y="2738869"/>
            <a:ext cx="4572000" cy="646331"/>
          </a:xfrm>
          <a:prstGeom prst="rect">
            <a:avLst/>
          </a:prstGeom>
        </p:spPr>
        <p:txBody>
          <a:bodyPr>
            <a:spAutoFit/>
          </a:bodyPr>
          <a:lstStyle/>
          <a:p>
            <a:r>
              <a:rPr lang="en-US" dirty="0">
                <a:solidFill>
                  <a:schemeClr val="bg1"/>
                </a:solidFill>
              </a:rPr>
              <a:t>• Interventionist – deliberately seeking ways to make teaching/learning effective </a:t>
            </a:r>
          </a:p>
        </p:txBody>
      </p:sp>
      <p:sp>
        <p:nvSpPr>
          <p:cNvPr id="5" name="Rectangle 4"/>
          <p:cNvSpPr/>
          <p:nvPr/>
        </p:nvSpPr>
        <p:spPr>
          <a:xfrm>
            <a:off x="4648200" y="3702960"/>
            <a:ext cx="4572000" cy="646331"/>
          </a:xfrm>
          <a:prstGeom prst="rect">
            <a:avLst/>
          </a:prstGeom>
        </p:spPr>
        <p:txBody>
          <a:bodyPr>
            <a:spAutoFit/>
          </a:bodyPr>
          <a:lstStyle/>
          <a:p>
            <a:r>
              <a:rPr lang="en-US" dirty="0">
                <a:solidFill>
                  <a:schemeClr val="bg1"/>
                </a:solidFill>
              </a:rPr>
              <a:t>• </a:t>
            </a:r>
            <a:r>
              <a:rPr lang="en-US" dirty="0" smtClean="0">
                <a:solidFill>
                  <a:schemeClr val="bg1"/>
                </a:solidFill>
              </a:rPr>
              <a:t>Evidence-based </a:t>
            </a:r>
            <a:r>
              <a:rPr lang="en-US" dirty="0">
                <a:solidFill>
                  <a:schemeClr val="bg1"/>
                </a:solidFill>
              </a:rPr>
              <a:t>– collecting evidence to support claims about what is happening </a:t>
            </a:r>
          </a:p>
        </p:txBody>
      </p:sp>
      <p:sp>
        <p:nvSpPr>
          <p:cNvPr id="7" name="TextBox 6"/>
          <p:cNvSpPr txBox="1"/>
          <p:nvPr/>
        </p:nvSpPr>
        <p:spPr>
          <a:xfrm>
            <a:off x="3733800" y="91008"/>
            <a:ext cx="5390444" cy="769441"/>
          </a:xfrm>
          <a:prstGeom prst="rect">
            <a:avLst/>
          </a:prstGeom>
          <a:noFill/>
        </p:spPr>
        <p:txBody>
          <a:bodyPr wrap="square" rtlCol="0">
            <a:spAutoFit/>
          </a:bodyPr>
          <a:lstStyle/>
          <a:p>
            <a:r>
              <a:rPr lang="en-AU" sz="4400" b="1" dirty="0" smtClean="0">
                <a:solidFill>
                  <a:srgbClr val="00B0F0"/>
                </a:solidFill>
                <a:effectLst>
                  <a:outerShdw blurRad="38100" dist="38100" dir="2700000" algn="tl">
                    <a:srgbClr val="000000">
                      <a:alpha val="43137"/>
                    </a:srgbClr>
                  </a:outerShdw>
                </a:effectLst>
              </a:rPr>
              <a:t>Characteristics of AR</a:t>
            </a:r>
            <a:endParaRPr lang="en-AU" sz="4400" b="1" dirty="0">
              <a:solidFill>
                <a:srgbClr val="00B0F0"/>
              </a:solidFill>
              <a:effectLst>
                <a:outerShdw blurRad="38100" dist="38100" dir="2700000" algn="tl">
                  <a:srgbClr val="000000">
                    <a:alpha val="43137"/>
                  </a:srgbClr>
                </a:outerShdw>
              </a:effectLst>
            </a:endParaRPr>
          </a:p>
        </p:txBody>
      </p:sp>
      <p:sp>
        <p:nvSpPr>
          <p:cNvPr id="6" name="TextBox 5"/>
          <p:cNvSpPr txBox="1"/>
          <p:nvPr/>
        </p:nvSpPr>
        <p:spPr>
          <a:xfrm>
            <a:off x="381000" y="2159499"/>
            <a:ext cx="2209800" cy="261610"/>
          </a:xfrm>
          <a:prstGeom prst="rect">
            <a:avLst/>
          </a:prstGeom>
          <a:noFill/>
        </p:spPr>
        <p:txBody>
          <a:bodyPr wrap="square" rtlCol="0">
            <a:spAutoFit/>
          </a:bodyPr>
          <a:lstStyle/>
          <a:p>
            <a:r>
              <a:rPr lang="en-AU" sz="1100" dirty="0" smtClean="0">
                <a:solidFill>
                  <a:schemeClr val="bg1"/>
                </a:solidFill>
              </a:rPr>
              <a:t>Professor Anne Burns</a:t>
            </a:r>
            <a:endParaRPr lang="en-AU" sz="1100" dirty="0">
              <a:solidFill>
                <a:schemeClr val="bg1"/>
              </a:solidFill>
            </a:endParaRPr>
          </a:p>
        </p:txBody>
      </p:sp>
    </p:spTree>
    <p:extLst>
      <p:ext uri="{BB962C8B-B14F-4D97-AF65-F5344CB8AC3E}">
        <p14:creationId xmlns:p14="http://schemas.microsoft.com/office/powerpoint/2010/main" val="41880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sp>
        <p:nvSpPr>
          <p:cNvPr id="5" name="object 2"/>
          <p:cNvSpPr/>
          <p:nvPr/>
        </p:nvSpPr>
        <p:spPr>
          <a:xfrm>
            <a:off x="76200" y="76200"/>
            <a:ext cx="8991600" cy="6705600"/>
          </a:xfrm>
          <a:custGeom>
            <a:avLst/>
            <a:gdLst/>
            <a:ahLst/>
            <a:cxnLst/>
            <a:rect l="l" t="t" r="r" b="b"/>
            <a:pathLst>
              <a:path w="8712200" h="6426200">
                <a:moveTo>
                  <a:pt x="8680361" y="0"/>
                </a:moveTo>
                <a:lnTo>
                  <a:pt x="31648" y="0"/>
                </a:lnTo>
                <a:lnTo>
                  <a:pt x="13351" y="494"/>
                </a:lnTo>
                <a:lnTo>
                  <a:pt x="3956" y="3956"/>
                </a:lnTo>
                <a:lnTo>
                  <a:pt x="494" y="13351"/>
                </a:lnTo>
                <a:lnTo>
                  <a:pt x="0" y="31648"/>
                </a:lnTo>
                <a:lnTo>
                  <a:pt x="0" y="6394361"/>
                </a:lnTo>
                <a:lnTo>
                  <a:pt x="494" y="6412650"/>
                </a:lnTo>
                <a:lnTo>
                  <a:pt x="3956" y="6422042"/>
                </a:lnTo>
                <a:lnTo>
                  <a:pt x="13351" y="6425502"/>
                </a:lnTo>
                <a:lnTo>
                  <a:pt x="31648" y="6425996"/>
                </a:lnTo>
                <a:lnTo>
                  <a:pt x="8680361" y="6425996"/>
                </a:lnTo>
                <a:lnTo>
                  <a:pt x="8698657" y="6425502"/>
                </a:lnTo>
                <a:lnTo>
                  <a:pt x="8708053" y="6422042"/>
                </a:lnTo>
                <a:lnTo>
                  <a:pt x="8711514" y="6412650"/>
                </a:lnTo>
                <a:lnTo>
                  <a:pt x="8712009" y="6394361"/>
                </a:lnTo>
                <a:lnTo>
                  <a:pt x="8712009" y="31648"/>
                </a:lnTo>
                <a:lnTo>
                  <a:pt x="8711514" y="13351"/>
                </a:lnTo>
                <a:lnTo>
                  <a:pt x="8708053" y="3956"/>
                </a:lnTo>
                <a:lnTo>
                  <a:pt x="8698657" y="494"/>
                </a:lnTo>
                <a:lnTo>
                  <a:pt x="8680361" y="0"/>
                </a:lnTo>
                <a:close/>
              </a:path>
            </a:pathLst>
          </a:custGeom>
          <a:solidFill>
            <a:schemeClr val="tx1"/>
          </a:solidFill>
        </p:spPr>
        <p:txBody>
          <a:bodyPr wrap="square" lIns="0" tIns="0" rIns="0" bIns="0" rtlCol="0"/>
          <a:lstStyle/>
          <a:p>
            <a:endParaRPr>
              <a:solidFill>
                <a:srgbClr val="FF6699"/>
              </a:solidFill>
            </a:endParaRPr>
          </a:p>
        </p:txBody>
      </p:sp>
      <p:sp>
        <p:nvSpPr>
          <p:cNvPr id="4" name="Rectangle 3"/>
          <p:cNvSpPr/>
          <p:nvPr/>
        </p:nvSpPr>
        <p:spPr>
          <a:xfrm>
            <a:off x="575359" y="2743200"/>
            <a:ext cx="7882841" cy="1754326"/>
          </a:xfrm>
          <a:prstGeom prst="rect">
            <a:avLst/>
          </a:prstGeom>
        </p:spPr>
        <p:txBody>
          <a:bodyPr wrap="square">
            <a:spAutoFit/>
          </a:bodyPr>
          <a:lstStyle/>
          <a:p>
            <a:pPr marL="457200" marR="0" indent="0" algn="ctr">
              <a:spcBef>
                <a:spcPts val="0"/>
              </a:spcBef>
              <a:spcAft>
                <a:spcPts val="800"/>
              </a:spcAft>
            </a:pPr>
            <a:r>
              <a:rPr lang="en-US" sz="3600" b="1" dirty="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How can </a:t>
            </a:r>
            <a:r>
              <a:rPr lang="en-US" sz="3600" b="1" dirty="0" smtClean="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Gamification applied to a Moodle setting influence </a:t>
            </a:r>
            <a:r>
              <a:rPr lang="en-US" sz="3600" b="1" dirty="0">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learning IELTS writing skills?</a:t>
            </a:r>
          </a:p>
        </p:txBody>
      </p:sp>
      <p:sp>
        <p:nvSpPr>
          <p:cNvPr id="3" name="TextBox 2"/>
          <p:cNvSpPr txBox="1"/>
          <p:nvPr/>
        </p:nvSpPr>
        <p:spPr>
          <a:xfrm>
            <a:off x="1219200" y="152400"/>
            <a:ext cx="7239000" cy="923330"/>
          </a:xfrm>
          <a:prstGeom prst="rect">
            <a:avLst/>
          </a:prstGeom>
          <a:noFill/>
        </p:spPr>
        <p:txBody>
          <a:bodyPr wrap="square" rtlCol="0">
            <a:spAutoFit/>
          </a:bodyPr>
          <a:lstStyle/>
          <a:p>
            <a:pPr algn="ctr"/>
            <a:r>
              <a:rPr lang="en-US" sz="5400" b="1" dirty="0" smtClean="0">
                <a:solidFill>
                  <a:srgbClr val="FF6699"/>
                </a:solidFill>
              </a:rPr>
              <a:t>Research Question</a:t>
            </a:r>
            <a:endParaRPr lang="en-US" sz="5400" b="1" dirty="0">
              <a:solidFill>
                <a:srgbClr val="FF6699"/>
              </a:solidFill>
            </a:endParaRPr>
          </a:p>
        </p:txBody>
      </p:sp>
    </p:spTree>
    <p:extLst>
      <p:ext uri="{BB962C8B-B14F-4D97-AF65-F5344CB8AC3E}">
        <p14:creationId xmlns:p14="http://schemas.microsoft.com/office/powerpoint/2010/main" val="44045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094093" y="189725"/>
            <a:ext cx="5400709" cy="707886"/>
          </a:xfrm>
          <a:prstGeom prst="rect">
            <a:avLst/>
          </a:prstGeom>
        </p:spPr>
        <p:txBody>
          <a:bodyPr wrap="none">
            <a:spAutoFit/>
          </a:bodyPr>
          <a:lstStyle/>
          <a:p>
            <a:r>
              <a:rPr lang="en-US" sz="4000" b="1" dirty="0">
                <a:solidFill>
                  <a:schemeClr val="bg1"/>
                </a:solidFill>
              </a:rPr>
              <a:t>Context and Participants</a:t>
            </a:r>
          </a:p>
        </p:txBody>
      </p:sp>
      <p:sp>
        <p:nvSpPr>
          <p:cNvPr id="8" name="TextBox 7"/>
          <p:cNvSpPr txBox="1"/>
          <p:nvPr/>
        </p:nvSpPr>
        <p:spPr>
          <a:xfrm>
            <a:off x="796359" y="1176854"/>
            <a:ext cx="616403" cy="715581"/>
          </a:xfrm>
          <a:prstGeom prst="rect">
            <a:avLst/>
          </a:prstGeom>
          <a:noFill/>
        </p:spPr>
        <p:txBody>
          <a:bodyPr wrap="square" rtlCol="0">
            <a:spAutoFit/>
          </a:bodyPr>
          <a:lstStyle/>
          <a:p>
            <a:pPr algn="ctr"/>
            <a:r>
              <a:rPr lang="en-US" sz="4050" b="1" dirty="0">
                <a:solidFill>
                  <a:schemeClr val="bg1"/>
                </a:solidFill>
              </a:rPr>
              <a:t>1</a:t>
            </a:r>
          </a:p>
        </p:txBody>
      </p:sp>
      <p:graphicFrame>
        <p:nvGraphicFramePr>
          <p:cNvPr id="10" name="Diagram 9"/>
          <p:cNvGraphicFramePr/>
          <p:nvPr>
            <p:extLst>
              <p:ext uri="{D42A27DB-BD31-4B8C-83A1-F6EECF244321}">
                <p14:modId xmlns:p14="http://schemas.microsoft.com/office/powerpoint/2010/main" val="3479029758"/>
              </p:ext>
            </p:extLst>
          </p:nvPr>
        </p:nvGraphicFramePr>
        <p:xfrm>
          <a:off x="306679" y="1007642"/>
          <a:ext cx="1555667" cy="1177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7606962" y="1189714"/>
            <a:ext cx="616403" cy="715581"/>
          </a:xfrm>
          <a:prstGeom prst="rect">
            <a:avLst/>
          </a:prstGeom>
          <a:noFill/>
        </p:spPr>
        <p:txBody>
          <a:bodyPr wrap="square" rtlCol="0">
            <a:spAutoFit/>
          </a:bodyPr>
          <a:lstStyle/>
          <a:p>
            <a:pPr algn="ctr"/>
            <a:r>
              <a:rPr lang="en-US" sz="4050" b="1" dirty="0">
                <a:solidFill>
                  <a:schemeClr val="bg1"/>
                </a:solidFill>
              </a:rPr>
              <a:t>4</a:t>
            </a:r>
          </a:p>
        </p:txBody>
      </p:sp>
      <p:sp>
        <p:nvSpPr>
          <p:cNvPr id="14" name="TextBox 13"/>
          <p:cNvSpPr txBox="1"/>
          <p:nvPr/>
        </p:nvSpPr>
        <p:spPr>
          <a:xfrm>
            <a:off x="490140" y="2743200"/>
            <a:ext cx="1232807" cy="323165"/>
          </a:xfrm>
          <a:prstGeom prst="rect">
            <a:avLst/>
          </a:prstGeom>
          <a:noFill/>
        </p:spPr>
        <p:txBody>
          <a:bodyPr wrap="square" rtlCol="0">
            <a:spAutoFit/>
          </a:bodyPr>
          <a:lstStyle/>
          <a:p>
            <a:pPr algn="ctr"/>
            <a:r>
              <a:rPr lang="en-US" sz="1500" dirty="0">
                <a:solidFill>
                  <a:schemeClr val="bg1"/>
                </a:solidFill>
                <a:ea typeface="Arial Unicode MS" panose="020B0604020202020204" pitchFamily="34" charset="-128"/>
                <a:cs typeface="Arial Unicode MS" panose="020B0604020202020204" pitchFamily="34" charset="-128"/>
              </a:rPr>
              <a:t>19 students</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47229" y="8800252"/>
            <a:ext cx="132085" cy="9298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8829" y="3253930"/>
            <a:ext cx="858006" cy="5575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606" y="4222258"/>
            <a:ext cx="861786" cy="59846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5368" y="4157950"/>
            <a:ext cx="991889" cy="661259"/>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0658" y="3257037"/>
            <a:ext cx="934462" cy="587753"/>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826" y="3267376"/>
            <a:ext cx="869566" cy="590859"/>
          </a:xfrm>
          <a:prstGeom prst="rect">
            <a:avLst/>
          </a:prstGeom>
        </p:spPr>
      </p:pic>
      <p:pic>
        <p:nvPicPr>
          <p:cNvPr id="1026" name="Picture 2" descr="http://upload.wikimedia.org/wikipedia/en/thumb/b/ba/Flag_of_Germany.svg/1280px-Flag_of_Germany.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14005" y="3253930"/>
            <a:ext cx="998205" cy="598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ctivityvillage.co.uk/sites/default/files/images/switzerland_flag_printables_av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4842" y="3253931"/>
            <a:ext cx="1113818" cy="577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psofworld.com/images/world-countries-flags/thailand-flag.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6373" y="3234413"/>
            <a:ext cx="944743" cy="641941"/>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8" descr="Image result for official spain fla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34" name="Picture 10" descr="http://upload.wikimedia.org/wikipedia/en/thumb/9/9a/Flag_of_Spain.svg/1280px-Flag_of_Spain.sv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6277121" y="4176951"/>
            <a:ext cx="883994" cy="6590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ser,account,profile,people,human"/>
          <p:cNvPicPr>
            <a:picLocks noChangeAspect="1" noChangeArrowheads="1"/>
          </p:cNvPicPr>
          <p:nvPr/>
        </p:nvPicPr>
        <p:blipFill>
          <a:blip r:embed="rId17">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796360" y="2122655"/>
            <a:ext cx="660014" cy="6600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Diagram 24"/>
          <p:cNvGraphicFramePr/>
          <p:nvPr>
            <p:extLst>
              <p:ext uri="{D42A27DB-BD31-4B8C-83A1-F6EECF244321}">
                <p14:modId xmlns:p14="http://schemas.microsoft.com/office/powerpoint/2010/main" val="1590717730"/>
              </p:ext>
            </p:extLst>
          </p:nvPr>
        </p:nvGraphicFramePr>
        <p:xfrm>
          <a:off x="2712680" y="970302"/>
          <a:ext cx="1555667" cy="117770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6" name="Diagram 25"/>
          <p:cNvGraphicFramePr/>
          <p:nvPr>
            <p:extLst>
              <p:ext uri="{D42A27DB-BD31-4B8C-83A1-F6EECF244321}">
                <p14:modId xmlns:p14="http://schemas.microsoft.com/office/powerpoint/2010/main" val="2064757178"/>
              </p:ext>
            </p:extLst>
          </p:nvPr>
        </p:nvGraphicFramePr>
        <p:xfrm>
          <a:off x="5090815" y="962886"/>
          <a:ext cx="1555667" cy="117770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7" name="Diagram 26"/>
          <p:cNvGraphicFramePr/>
          <p:nvPr>
            <p:extLst>
              <p:ext uri="{D42A27DB-BD31-4B8C-83A1-F6EECF244321}">
                <p14:modId xmlns:p14="http://schemas.microsoft.com/office/powerpoint/2010/main" val="997743300"/>
              </p:ext>
            </p:extLst>
          </p:nvPr>
        </p:nvGraphicFramePr>
        <p:xfrm>
          <a:off x="7176974" y="968153"/>
          <a:ext cx="1555667" cy="117770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28" name="Picture 12" descr="user,account,profile,people,huma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88338" y="2122655"/>
            <a:ext cx="660014" cy="6600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user,account,profile,people,huma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51751" y="2079972"/>
            <a:ext cx="660014" cy="6600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user,account,profile,people,huma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55338" y="2088236"/>
            <a:ext cx="660014" cy="66001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88338" y="1218606"/>
            <a:ext cx="616403" cy="715581"/>
          </a:xfrm>
          <a:prstGeom prst="rect">
            <a:avLst/>
          </a:prstGeom>
          <a:noFill/>
        </p:spPr>
        <p:txBody>
          <a:bodyPr wrap="square" rtlCol="0">
            <a:spAutoFit/>
          </a:bodyPr>
          <a:lstStyle/>
          <a:p>
            <a:pPr algn="ctr"/>
            <a:r>
              <a:rPr lang="en-US" sz="4050" b="1" dirty="0">
                <a:solidFill>
                  <a:schemeClr val="bg1"/>
                </a:solidFill>
              </a:rPr>
              <a:t>2</a:t>
            </a:r>
          </a:p>
        </p:txBody>
      </p:sp>
      <p:sp>
        <p:nvSpPr>
          <p:cNvPr id="34" name="TextBox 33"/>
          <p:cNvSpPr txBox="1"/>
          <p:nvPr/>
        </p:nvSpPr>
        <p:spPr>
          <a:xfrm>
            <a:off x="5551750" y="1201367"/>
            <a:ext cx="616403" cy="715581"/>
          </a:xfrm>
          <a:prstGeom prst="rect">
            <a:avLst/>
          </a:prstGeom>
          <a:noFill/>
        </p:spPr>
        <p:txBody>
          <a:bodyPr wrap="square" rtlCol="0">
            <a:spAutoFit/>
          </a:bodyPr>
          <a:lstStyle/>
          <a:p>
            <a:pPr algn="ctr"/>
            <a:r>
              <a:rPr lang="en-US" sz="4050" b="1" dirty="0">
                <a:solidFill>
                  <a:schemeClr val="bg1"/>
                </a:solidFill>
              </a:rPr>
              <a:t>3</a:t>
            </a:r>
          </a:p>
        </p:txBody>
      </p:sp>
      <p:sp>
        <p:nvSpPr>
          <p:cNvPr id="35" name="TextBox 34"/>
          <p:cNvSpPr txBox="1"/>
          <p:nvPr/>
        </p:nvSpPr>
        <p:spPr>
          <a:xfrm>
            <a:off x="2901941" y="2724835"/>
            <a:ext cx="1232807" cy="323165"/>
          </a:xfrm>
          <a:prstGeom prst="rect">
            <a:avLst/>
          </a:prstGeom>
          <a:noFill/>
        </p:spPr>
        <p:txBody>
          <a:bodyPr wrap="square" rtlCol="0">
            <a:spAutoFit/>
          </a:bodyPr>
          <a:lstStyle/>
          <a:p>
            <a:pPr algn="ctr"/>
            <a:r>
              <a:rPr lang="en-US" sz="1500" dirty="0">
                <a:solidFill>
                  <a:schemeClr val="bg1"/>
                </a:solidFill>
                <a:ea typeface="Arial Unicode MS" panose="020B0604020202020204" pitchFamily="34" charset="-128"/>
                <a:cs typeface="Arial Unicode MS" panose="020B0604020202020204" pitchFamily="34" charset="-128"/>
              </a:rPr>
              <a:t>15 students</a:t>
            </a:r>
          </a:p>
        </p:txBody>
      </p:sp>
      <p:sp>
        <p:nvSpPr>
          <p:cNvPr id="36" name="TextBox 35"/>
          <p:cNvSpPr txBox="1"/>
          <p:nvPr/>
        </p:nvSpPr>
        <p:spPr>
          <a:xfrm>
            <a:off x="5243548" y="2742520"/>
            <a:ext cx="1232807" cy="323165"/>
          </a:xfrm>
          <a:prstGeom prst="rect">
            <a:avLst/>
          </a:prstGeom>
          <a:noFill/>
        </p:spPr>
        <p:txBody>
          <a:bodyPr wrap="square" rtlCol="0">
            <a:spAutoFit/>
          </a:bodyPr>
          <a:lstStyle/>
          <a:p>
            <a:pPr algn="ctr"/>
            <a:r>
              <a:rPr lang="en-US" sz="1500" dirty="0">
                <a:solidFill>
                  <a:schemeClr val="bg1"/>
                </a:solidFill>
                <a:ea typeface="Arial Unicode MS" panose="020B0604020202020204" pitchFamily="34" charset="-128"/>
                <a:cs typeface="Arial Unicode MS" panose="020B0604020202020204" pitchFamily="34" charset="-128"/>
              </a:rPr>
              <a:t>15 students</a:t>
            </a:r>
          </a:p>
        </p:txBody>
      </p:sp>
      <p:sp>
        <p:nvSpPr>
          <p:cNvPr id="37" name="TextBox 36"/>
          <p:cNvSpPr txBox="1"/>
          <p:nvPr/>
        </p:nvSpPr>
        <p:spPr>
          <a:xfrm>
            <a:off x="7338405" y="2766041"/>
            <a:ext cx="1232807" cy="323165"/>
          </a:xfrm>
          <a:prstGeom prst="rect">
            <a:avLst/>
          </a:prstGeom>
          <a:noFill/>
        </p:spPr>
        <p:txBody>
          <a:bodyPr wrap="square" rtlCol="0">
            <a:spAutoFit/>
          </a:bodyPr>
          <a:lstStyle/>
          <a:p>
            <a:pPr algn="ctr"/>
            <a:r>
              <a:rPr lang="en-US" sz="1500" dirty="0">
                <a:solidFill>
                  <a:schemeClr val="bg1"/>
                </a:solidFill>
                <a:ea typeface="Arial Unicode MS" panose="020B0604020202020204" pitchFamily="34" charset="-128"/>
                <a:cs typeface="Arial Unicode MS" panose="020B0604020202020204" pitchFamily="34" charset="-128"/>
              </a:rPr>
              <a:t>15 students</a:t>
            </a:r>
          </a:p>
        </p:txBody>
      </p:sp>
      <p:sp>
        <p:nvSpPr>
          <p:cNvPr id="4" name="TextBox 3"/>
          <p:cNvSpPr txBox="1"/>
          <p:nvPr/>
        </p:nvSpPr>
        <p:spPr>
          <a:xfrm>
            <a:off x="7401575" y="3856630"/>
            <a:ext cx="725260" cy="230832"/>
          </a:xfrm>
          <a:prstGeom prst="rect">
            <a:avLst/>
          </a:prstGeom>
          <a:noFill/>
        </p:spPr>
        <p:txBody>
          <a:bodyPr wrap="square" rtlCol="0">
            <a:spAutoFit/>
          </a:bodyPr>
          <a:lstStyle/>
          <a:p>
            <a:r>
              <a:rPr lang="en-US" sz="900" b="1" dirty="0">
                <a:solidFill>
                  <a:schemeClr val="bg1"/>
                </a:solidFill>
              </a:rPr>
              <a:t>Colombia</a:t>
            </a:r>
          </a:p>
        </p:txBody>
      </p:sp>
      <p:sp>
        <p:nvSpPr>
          <p:cNvPr id="38" name="TextBox 37"/>
          <p:cNvSpPr txBox="1"/>
          <p:nvPr/>
        </p:nvSpPr>
        <p:spPr>
          <a:xfrm>
            <a:off x="696003" y="4833578"/>
            <a:ext cx="786389" cy="230832"/>
          </a:xfrm>
          <a:prstGeom prst="rect">
            <a:avLst/>
          </a:prstGeom>
          <a:noFill/>
        </p:spPr>
        <p:txBody>
          <a:bodyPr wrap="square" rtlCol="0">
            <a:spAutoFit/>
          </a:bodyPr>
          <a:lstStyle/>
          <a:p>
            <a:pPr algn="ctr"/>
            <a:r>
              <a:rPr lang="en-US" sz="900" b="1" dirty="0">
                <a:solidFill>
                  <a:schemeClr val="bg1"/>
                </a:solidFill>
              </a:rPr>
              <a:t>South Korea</a:t>
            </a:r>
          </a:p>
        </p:txBody>
      </p:sp>
      <p:sp>
        <p:nvSpPr>
          <p:cNvPr id="39" name="TextBox 38"/>
          <p:cNvSpPr txBox="1"/>
          <p:nvPr/>
        </p:nvSpPr>
        <p:spPr>
          <a:xfrm>
            <a:off x="4008059" y="3905784"/>
            <a:ext cx="786389" cy="230832"/>
          </a:xfrm>
          <a:prstGeom prst="rect">
            <a:avLst/>
          </a:prstGeom>
          <a:noFill/>
        </p:spPr>
        <p:txBody>
          <a:bodyPr wrap="square" rtlCol="0">
            <a:spAutoFit/>
          </a:bodyPr>
          <a:lstStyle/>
          <a:p>
            <a:pPr algn="ctr"/>
            <a:r>
              <a:rPr lang="en-US" sz="900" b="1" dirty="0">
                <a:solidFill>
                  <a:schemeClr val="bg1"/>
                </a:solidFill>
              </a:rPr>
              <a:t>Germany</a:t>
            </a:r>
          </a:p>
        </p:txBody>
      </p:sp>
      <p:sp>
        <p:nvSpPr>
          <p:cNvPr id="40" name="TextBox 39"/>
          <p:cNvSpPr txBox="1"/>
          <p:nvPr/>
        </p:nvSpPr>
        <p:spPr>
          <a:xfrm>
            <a:off x="5152669" y="3895655"/>
            <a:ext cx="786389" cy="230832"/>
          </a:xfrm>
          <a:prstGeom prst="rect">
            <a:avLst/>
          </a:prstGeom>
          <a:noFill/>
        </p:spPr>
        <p:txBody>
          <a:bodyPr wrap="square" rtlCol="0">
            <a:spAutoFit/>
          </a:bodyPr>
          <a:lstStyle/>
          <a:p>
            <a:pPr algn="ctr"/>
            <a:r>
              <a:rPr lang="en-US" sz="900" b="1" dirty="0">
                <a:solidFill>
                  <a:schemeClr val="bg1"/>
                </a:solidFill>
              </a:rPr>
              <a:t>Switzerland</a:t>
            </a:r>
          </a:p>
        </p:txBody>
      </p:sp>
      <p:sp>
        <p:nvSpPr>
          <p:cNvPr id="41" name="TextBox 40"/>
          <p:cNvSpPr txBox="1"/>
          <p:nvPr/>
        </p:nvSpPr>
        <p:spPr>
          <a:xfrm>
            <a:off x="6377936" y="4826994"/>
            <a:ext cx="786389" cy="230832"/>
          </a:xfrm>
          <a:prstGeom prst="rect">
            <a:avLst/>
          </a:prstGeom>
          <a:noFill/>
        </p:spPr>
        <p:txBody>
          <a:bodyPr wrap="square" rtlCol="0">
            <a:spAutoFit/>
          </a:bodyPr>
          <a:lstStyle/>
          <a:p>
            <a:pPr algn="ctr"/>
            <a:r>
              <a:rPr lang="en-US" sz="900" b="1" dirty="0">
                <a:solidFill>
                  <a:schemeClr val="bg1"/>
                </a:solidFill>
              </a:rPr>
              <a:t>Spain</a:t>
            </a:r>
          </a:p>
        </p:txBody>
      </p:sp>
      <p:pic>
        <p:nvPicPr>
          <p:cNvPr id="6" name="Picture 2" descr="Flag of Saudi Arabia.sv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792880" y="4184607"/>
            <a:ext cx="974720" cy="6204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01941" y="4830597"/>
            <a:ext cx="855756" cy="230832"/>
          </a:xfrm>
          <a:prstGeom prst="rect">
            <a:avLst/>
          </a:prstGeom>
          <a:noFill/>
        </p:spPr>
        <p:txBody>
          <a:bodyPr wrap="square" rtlCol="0">
            <a:spAutoFit/>
          </a:bodyPr>
          <a:lstStyle/>
          <a:p>
            <a:pPr algn="ctr"/>
            <a:r>
              <a:rPr lang="en-US" sz="900" b="1" dirty="0">
                <a:solidFill>
                  <a:schemeClr val="bg1"/>
                </a:solidFill>
              </a:rPr>
              <a:t>Saudi Arabia</a:t>
            </a:r>
          </a:p>
        </p:txBody>
      </p:sp>
      <p:sp>
        <p:nvSpPr>
          <p:cNvPr id="43" name="TextBox 42"/>
          <p:cNvSpPr txBox="1"/>
          <p:nvPr/>
        </p:nvSpPr>
        <p:spPr>
          <a:xfrm>
            <a:off x="1745327" y="3915875"/>
            <a:ext cx="786389" cy="230832"/>
          </a:xfrm>
          <a:prstGeom prst="rect">
            <a:avLst/>
          </a:prstGeom>
          <a:noFill/>
        </p:spPr>
        <p:txBody>
          <a:bodyPr wrap="square" rtlCol="0">
            <a:spAutoFit/>
          </a:bodyPr>
          <a:lstStyle/>
          <a:p>
            <a:pPr algn="ctr"/>
            <a:r>
              <a:rPr lang="en-US" sz="900" b="1" dirty="0">
                <a:solidFill>
                  <a:schemeClr val="bg1"/>
                </a:solidFill>
              </a:rPr>
              <a:t>Poland</a:t>
            </a:r>
          </a:p>
        </p:txBody>
      </p:sp>
      <p:pic>
        <p:nvPicPr>
          <p:cNvPr id="7" name="Picture 4" descr="http://www.33ff.com/flags/XL_flags/Italy_flag.gif"/>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935448" y="4156557"/>
            <a:ext cx="1015963" cy="66266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010506" y="4822038"/>
            <a:ext cx="786389" cy="230832"/>
          </a:xfrm>
          <a:prstGeom prst="rect">
            <a:avLst/>
          </a:prstGeom>
          <a:noFill/>
        </p:spPr>
        <p:txBody>
          <a:bodyPr wrap="square" rtlCol="0">
            <a:spAutoFit/>
          </a:bodyPr>
          <a:lstStyle/>
          <a:p>
            <a:pPr algn="ctr"/>
            <a:r>
              <a:rPr lang="en-US" sz="900" b="1" dirty="0">
                <a:solidFill>
                  <a:schemeClr val="bg1"/>
                </a:solidFill>
              </a:rPr>
              <a:t>Italy</a:t>
            </a:r>
          </a:p>
        </p:txBody>
      </p:sp>
      <p:sp>
        <p:nvSpPr>
          <p:cNvPr id="45" name="TextBox 44"/>
          <p:cNvSpPr txBox="1"/>
          <p:nvPr/>
        </p:nvSpPr>
        <p:spPr>
          <a:xfrm>
            <a:off x="6277122" y="3932638"/>
            <a:ext cx="786389" cy="230832"/>
          </a:xfrm>
          <a:prstGeom prst="rect">
            <a:avLst/>
          </a:prstGeom>
          <a:noFill/>
        </p:spPr>
        <p:txBody>
          <a:bodyPr wrap="square" rtlCol="0">
            <a:spAutoFit/>
          </a:bodyPr>
          <a:lstStyle/>
          <a:p>
            <a:pPr algn="ctr"/>
            <a:r>
              <a:rPr lang="en-US" sz="900" b="1" dirty="0">
                <a:solidFill>
                  <a:schemeClr val="bg1"/>
                </a:solidFill>
              </a:rPr>
              <a:t>Thailand</a:t>
            </a:r>
          </a:p>
        </p:txBody>
      </p:sp>
      <p:sp>
        <p:nvSpPr>
          <p:cNvPr id="46" name="TextBox 45"/>
          <p:cNvSpPr txBox="1"/>
          <p:nvPr/>
        </p:nvSpPr>
        <p:spPr>
          <a:xfrm>
            <a:off x="638721" y="3932510"/>
            <a:ext cx="786389" cy="230832"/>
          </a:xfrm>
          <a:prstGeom prst="rect">
            <a:avLst/>
          </a:prstGeom>
          <a:noFill/>
        </p:spPr>
        <p:txBody>
          <a:bodyPr wrap="square" rtlCol="0">
            <a:spAutoFit/>
          </a:bodyPr>
          <a:lstStyle/>
          <a:p>
            <a:pPr algn="ctr"/>
            <a:r>
              <a:rPr lang="en-US" sz="900" b="1" dirty="0">
                <a:solidFill>
                  <a:schemeClr val="bg1"/>
                </a:solidFill>
              </a:rPr>
              <a:t>Venezuela</a:t>
            </a:r>
          </a:p>
        </p:txBody>
      </p:sp>
      <p:sp>
        <p:nvSpPr>
          <p:cNvPr id="47" name="TextBox 46"/>
          <p:cNvSpPr txBox="1"/>
          <p:nvPr/>
        </p:nvSpPr>
        <p:spPr>
          <a:xfrm>
            <a:off x="5243548" y="4802294"/>
            <a:ext cx="786389" cy="230832"/>
          </a:xfrm>
          <a:prstGeom prst="rect">
            <a:avLst/>
          </a:prstGeom>
          <a:noFill/>
        </p:spPr>
        <p:txBody>
          <a:bodyPr wrap="square" rtlCol="0">
            <a:spAutoFit/>
          </a:bodyPr>
          <a:lstStyle/>
          <a:p>
            <a:pPr algn="ctr"/>
            <a:r>
              <a:rPr lang="en-US" sz="900" b="1" dirty="0">
                <a:solidFill>
                  <a:schemeClr val="bg1"/>
                </a:solidFill>
              </a:rPr>
              <a:t>Lithuania</a:t>
            </a:r>
          </a:p>
        </p:txBody>
      </p:sp>
      <p:pic>
        <p:nvPicPr>
          <p:cNvPr id="9" name="Picture 6" descr="http://brazilflag.facts.co/brazilflagimage1.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702296" y="4208412"/>
            <a:ext cx="902824" cy="60079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8932124" y="11044212"/>
            <a:ext cx="141957" cy="923330"/>
          </a:xfrm>
          <a:prstGeom prst="rect">
            <a:avLst/>
          </a:prstGeom>
          <a:noFill/>
        </p:spPr>
        <p:txBody>
          <a:bodyPr wrap="square" rtlCol="0">
            <a:spAutoFit/>
          </a:bodyPr>
          <a:lstStyle/>
          <a:p>
            <a:pPr algn="ctr"/>
            <a:r>
              <a:rPr lang="en-US" sz="900" dirty="0"/>
              <a:t>Brazil</a:t>
            </a:r>
          </a:p>
        </p:txBody>
      </p:sp>
      <p:pic>
        <p:nvPicPr>
          <p:cNvPr id="1032" name="Picture 8" descr="https://upload.wikimedia.org/wikipedia/commons/thumb/f/fa/Flag_of_the_People%27s_Republic_of_China.svg/2000px-Flag_of_the_People%27s_Republic_of_China.svg.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274276" y="4144917"/>
            <a:ext cx="897432" cy="66015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7304637" y="4802294"/>
            <a:ext cx="786389" cy="230832"/>
          </a:xfrm>
          <a:prstGeom prst="rect">
            <a:avLst/>
          </a:prstGeom>
          <a:noFill/>
        </p:spPr>
        <p:txBody>
          <a:bodyPr wrap="square" rtlCol="0">
            <a:spAutoFit/>
          </a:bodyPr>
          <a:lstStyle/>
          <a:p>
            <a:pPr algn="ctr"/>
            <a:r>
              <a:rPr lang="en-US" sz="900" b="1" dirty="0">
                <a:solidFill>
                  <a:schemeClr val="bg1"/>
                </a:solidFill>
              </a:rPr>
              <a:t>China</a:t>
            </a:r>
          </a:p>
        </p:txBody>
      </p:sp>
      <p:sp>
        <p:nvSpPr>
          <p:cNvPr id="52" name="TextBox 51"/>
          <p:cNvSpPr txBox="1"/>
          <p:nvPr/>
        </p:nvSpPr>
        <p:spPr>
          <a:xfrm>
            <a:off x="1818731" y="4839344"/>
            <a:ext cx="786389" cy="230832"/>
          </a:xfrm>
          <a:prstGeom prst="rect">
            <a:avLst/>
          </a:prstGeom>
          <a:noFill/>
        </p:spPr>
        <p:txBody>
          <a:bodyPr wrap="square" rtlCol="0">
            <a:spAutoFit/>
          </a:bodyPr>
          <a:lstStyle/>
          <a:p>
            <a:pPr algn="ctr"/>
            <a:r>
              <a:rPr lang="en-US" sz="900" b="1" dirty="0">
                <a:solidFill>
                  <a:schemeClr val="bg1"/>
                </a:solidFill>
              </a:rPr>
              <a:t>Brazil</a:t>
            </a:r>
          </a:p>
        </p:txBody>
      </p:sp>
      <p:pic>
        <p:nvPicPr>
          <p:cNvPr id="11" name="Picture 10" descr="https://upload.wikimedia.org/wikipedia/commons/thumb/e/ea/Flag_of_Peru_%281825-1950%29.svg/2000px-Flag_of_Peru_%281825-1950%29.svg.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788408" y="3253930"/>
            <a:ext cx="969289" cy="59892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2907784" y="3932510"/>
            <a:ext cx="786389" cy="230832"/>
          </a:xfrm>
          <a:prstGeom prst="rect">
            <a:avLst/>
          </a:prstGeom>
          <a:noFill/>
        </p:spPr>
        <p:txBody>
          <a:bodyPr wrap="square" rtlCol="0">
            <a:spAutoFit/>
          </a:bodyPr>
          <a:lstStyle/>
          <a:p>
            <a:pPr algn="ctr"/>
            <a:r>
              <a:rPr lang="en-US" sz="900" b="1" dirty="0">
                <a:solidFill>
                  <a:schemeClr val="bg1"/>
                </a:solidFill>
              </a:rPr>
              <a:t>Peru</a:t>
            </a:r>
          </a:p>
        </p:txBody>
      </p:sp>
      <p:graphicFrame>
        <p:nvGraphicFramePr>
          <p:cNvPr id="55" name="Chart 54"/>
          <p:cNvGraphicFramePr/>
          <p:nvPr>
            <p:extLst>
              <p:ext uri="{D42A27DB-BD31-4B8C-83A1-F6EECF244321}">
                <p14:modId xmlns:p14="http://schemas.microsoft.com/office/powerpoint/2010/main" val="3077075851"/>
              </p:ext>
            </p:extLst>
          </p:nvPr>
        </p:nvGraphicFramePr>
        <p:xfrm>
          <a:off x="2906148" y="5181600"/>
          <a:ext cx="3617033" cy="1244600"/>
        </p:xfrm>
        <a:graphic>
          <a:graphicData uri="http://schemas.openxmlformats.org/drawingml/2006/chart">
            <c:chart xmlns:c="http://schemas.openxmlformats.org/drawingml/2006/chart" xmlns:r="http://schemas.openxmlformats.org/officeDocument/2006/relationships" r:id="rId38"/>
          </a:graphicData>
        </a:graphic>
      </p:graphicFrame>
    </p:spTree>
    <p:extLst>
      <p:ext uri="{BB962C8B-B14F-4D97-AF65-F5344CB8AC3E}">
        <p14:creationId xmlns:p14="http://schemas.microsoft.com/office/powerpoint/2010/main" val="118730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ppt_x"/>
                                          </p:val>
                                        </p:tav>
                                        <p:tav tm="100000">
                                          <p:val>
                                            <p:strVal val="#ppt_x"/>
                                          </p:val>
                                        </p:tav>
                                      </p:tavLst>
                                    </p:anim>
                                    <p:anim calcmode="lin" valueType="num">
                                      <p:cBhvr additive="base">
                                        <p:cTn id="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500" fill="hold"/>
                                        <p:tgtEl>
                                          <p:spTgt spid="43"/>
                                        </p:tgtEl>
                                        <p:attrNameLst>
                                          <p:attrName>ppt_x</p:attrName>
                                        </p:attrNameLst>
                                      </p:cBhvr>
                                      <p:tavLst>
                                        <p:tav tm="0">
                                          <p:val>
                                            <p:strVal val="#ppt_x"/>
                                          </p:val>
                                        </p:tav>
                                        <p:tav tm="100000">
                                          <p:val>
                                            <p:strVal val="#ppt_x"/>
                                          </p:val>
                                        </p:tav>
                                      </p:tavLst>
                                    </p:anim>
                                    <p:anim calcmode="lin" valueType="num">
                                      <p:cBhvr additive="base">
                                        <p:cTn id="8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500" fill="hold"/>
                                        <p:tgtEl>
                                          <p:spTgt spid="38"/>
                                        </p:tgtEl>
                                        <p:attrNameLst>
                                          <p:attrName>ppt_x</p:attrName>
                                        </p:attrNameLst>
                                      </p:cBhvr>
                                      <p:tavLst>
                                        <p:tav tm="0">
                                          <p:val>
                                            <p:strVal val="#ppt_x"/>
                                          </p:val>
                                        </p:tav>
                                        <p:tav tm="100000">
                                          <p:val>
                                            <p:strVal val="#ppt_x"/>
                                          </p:val>
                                        </p:tav>
                                      </p:tavLst>
                                    </p:anim>
                                    <p:anim calcmode="lin" valueType="num">
                                      <p:cBhvr additive="base">
                                        <p:cTn id="10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034"/>
                                        </p:tgtEl>
                                        <p:attrNameLst>
                                          <p:attrName>style.visibility</p:attrName>
                                        </p:attrNameLst>
                                      </p:cBhvr>
                                      <p:to>
                                        <p:strVal val="visible"/>
                                      </p:to>
                                    </p:set>
                                    <p:anim calcmode="lin" valueType="num">
                                      <p:cBhvr additive="base">
                                        <p:cTn id="113" dur="500" fill="hold"/>
                                        <p:tgtEl>
                                          <p:spTgt spid="1034"/>
                                        </p:tgtEl>
                                        <p:attrNameLst>
                                          <p:attrName>ppt_x</p:attrName>
                                        </p:attrNameLst>
                                      </p:cBhvr>
                                      <p:tavLst>
                                        <p:tav tm="0">
                                          <p:val>
                                            <p:strVal val="#ppt_x"/>
                                          </p:val>
                                        </p:tav>
                                        <p:tav tm="100000">
                                          <p:val>
                                            <p:strVal val="#ppt_x"/>
                                          </p:val>
                                        </p:tav>
                                      </p:tavLst>
                                    </p:anim>
                                    <p:anim calcmode="lin" valueType="num">
                                      <p:cBhvr additive="base">
                                        <p:cTn id="114" dur="500" fill="hold"/>
                                        <p:tgtEl>
                                          <p:spTgt spid="103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 calcmode="lin" valueType="num">
                                      <p:cBhvr additive="base">
                                        <p:cTn id="117" dur="500" fill="hold"/>
                                        <p:tgtEl>
                                          <p:spTgt spid="41"/>
                                        </p:tgtEl>
                                        <p:attrNameLst>
                                          <p:attrName>ppt_x</p:attrName>
                                        </p:attrNameLst>
                                      </p:cBhvr>
                                      <p:tavLst>
                                        <p:tav tm="0">
                                          <p:val>
                                            <p:strVal val="#ppt_x"/>
                                          </p:val>
                                        </p:tav>
                                        <p:tav tm="100000">
                                          <p:val>
                                            <p:strVal val="#ppt_x"/>
                                          </p:val>
                                        </p:tav>
                                      </p:tavLst>
                                    </p:anim>
                                    <p:anim calcmode="lin" valueType="num">
                                      <p:cBhvr additive="base">
                                        <p:cTn id="11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028"/>
                                        </p:tgtEl>
                                        <p:attrNameLst>
                                          <p:attrName>style.visibility</p:attrName>
                                        </p:attrNameLst>
                                      </p:cBhvr>
                                      <p:to>
                                        <p:strVal val="visible"/>
                                      </p:to>
                                    </p:set>
                                    <p:anim calcmode="lin" valueType="num">
                                      <p:cBhvr additive="base">
                                        <p:cTn id="123" dur="500" fill="hold"/>
                                        <p:tgtEl>
                                          <p:spTgt spid="1028"/>
                                        </p:tgtEl>
                                        <p:attrNameLst>
                                          <p:attrName>ppt_x</p:attrName>
                                        </p:attrNameLst>
                                      </p:cBhvr>
                                      <p:tavLst>
                                        <p:tav tm="0">
                                          <p:val>
                                            <p:strVal val="#ppt_x"/>
                                          </p:val>
                                        </p:tav>
                                        <p:tav tm="100000">
                                          <p:val>
                                            <p:strVal val="#ppt_x"/>
                                          </p:val>
                                        </p:tav>
                                      </p:tavLst>
                                    </p:anim>
                                    <p:anim calcmode="lin" valueType="num">
                                      <p:cBhvr additive="base">
                                        <p:cTn id="124" dur="500" fill="hold"/>
                                        <p:tgtEl>
                                          <p:spTgt spid="102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additive="base">
                                        <p:cTn id="127" dur="500" fill="hold"/>
                                        <p:tgtEl>
                                          <p:spTgt spid="40"/>
                                        </p:tgtEl>
                                        <p:attrNameLst>
                                          <p:attrName>ppt_x</p:attrName>
                                        </p:attrNameLst>
                                      </p:cBhvr>
                                      <p:tavLst>
                                        <p:tav tm="0">
                                          <p:val>
                                            <p:strVal val="#ppt_x"/>
                                          </p:val>
                                        </p:tav>
                                        <p:tav tm="100000">
                                          <p:val>
                                            <p:strVal val="#ppt_x"/>
                                          </p:val>
                                        </p:tav>
                                      </p:tavLst>
                                    </p:anim>
                                    <p:anim calcmode="lin" valueType="num">
                                      <p:cBhvr additive="base">
                                        <p:cTn id="1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030"/>
                                        </p:tgtEl>
                                        <p:attrNameLst>
                                          <p:attrName>style.visibility</p:attrName>
                                        </p:attrNameLst>
                                      </p:cBhvr>
                                      <p:to>
                                        <p:strVal val="visible"/>
                                      </p:to>
                                    </p:set>
                                    <p:anim calcmode="lin" valueType="num">
                                      <p:cBhvr additive="base">
                                        <p:cTn id="133" dur="500" fill="hold"/>
                                        <p:tgtEl>
                                          <p:spTgt spid="1030"/>
                                        </p:tgtEl>
                                        <p:attrNameLst>
                                          <p:attrName>ppt_x</p:attrName>
                                        </p:attrNameLst>
                                      </p:cBhvr>
                                      <p:tavLst>
                                        <p:tav tm="0">
                                          <p:val>
                                            <p:strVal val="#ppt_x"/>
                                          </p:val>
                                        </p:tav>
                                        <p:tav tm="100000">
                                          <p:val>
                                            <p:strVal val="#ppt_x"/>
                                          </p:val>
                                        </p:tav>
                                      </p:tavLst>
                                    </p:anim>
                                    <p:anim calcmode="lin" valueType="num">
                                      <p:cBhvr additive="base">
                                        <p:cTn id="134" dur="500" fill="hold"/>
                                        <p:tgtEl>
                                          <p:spTgt spid="1030"/>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0" grpId="0"/>
      <p:bldP spid="41" grpId="0"/>
      <p:bldP spid="42" grpId="0"/>
      <p:bldP spid="43" grpId="0"/>
      <p:bldP spid="44" grpId="0"/>
      <p:bldP spid="45" grpId="0"/>
      <p:bldP spid="46" grpId="0"/>
      <p:bldP spid="47" grpId="0"/>
      <p:bldP spid="51" grpId="0"/>
      <p:bldP spid="52" grpId="0"/>
      <p:bldP spid="54" grpId="0"/>
      <p:bldGraphic spid="5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95600" y="152400"/>
            <a:ext cx="3869970" cy="923330"/>
          </a:xfrm>
          <a:prstGeom prst="rect">
            <a:avLst/>
          </a:prstGeom>
        </p:spPr>
        <p:txBody>
          <a:bodyPr wrap="none">
            <a:spAutoFit/>
          </a:bodyPr>
          <a:lstStyle/>
          <a:p>
            <a:r>
              <a:rPr lang="en-US" sz="5400" b="1" dirty="0" smtClean="0">
                <a:solidFill>
                  <a:schemeClr val="bg1"/>
                </a:solidFill>
              </a:rPr>
              <a:t>Intervention</a:t>
            </a:r>
            <a:endParaRPr lang="en-US" sz="5400" b="1" dirty="0">
              <a:solidFill>
                <a:schemeClr val="bg1"/>
              </a:solidFill>
            </a:endParaRPr>
          </a:p>
        </p:txBody>
      </p:sp>
      <p:graphicFrame>
        <p:nvGraphicFramePr>
          <p:cNvPr id="6" name="Diagram 5"/>
          <p:cNvGraphicFramePr/>
          <p:nvPr>
            <p:extLst>
              <p:ext uri="{D42A27DB-BD31-4B8C-83A1-F6EECF244321}">
                <p14:modId xmlns:p14="http://schemas.microsoft.com/office/powerpoint/2010/main" val="2942519941"/>
              </p:ext>
            </p:extLst>
          </p:nvPr>
        </p:nvGraphicFramePr>
        <p:xfrm>
          <a:off x="838200" y="1397000"/>
          <a:ext cx="76962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3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404" r="5725"/>
          <a:stretch/>
        </p:blipFill>
        <p:spPr>
          <a:xfrm>
            <a:off x="152400" y="1219200"/>
            <a:ext cx="3916135" cy="3024533"/>
          </a:xfrm>
          <a:prstGeom prst="rect">
            <a:avLst/>
          </a:prstGeom>
        </p:spPr>
      </p:pic>
      <p:pic>
        <p:nvPicPr>
          <p:cNvPr id="4" name="Picture 3"/>
          <p:cNvPicPr>
            <a:picLocks noChangeAspect="1"/>
          </p:cNvPicPr>
          <p:nvPr/>
        </p:nvPicPr>
        <p:blipFill rotWithShape="1">
          <a:blip r:embed="rId3"/>
          <a:srcRect l="14291" r="6014"/>
          <a:stretch/>
        </p:blipFill>
        <p:spPr>
          <a:xfrm>
            <a:off x="4114800" y="1219200"/>
            <a:ext cx="4800600" cy="3148838"/>
          </a:xfrm>
          <a:prstGeom prst="rect">
            <a:avLst/>
          </a:prstGeom>
        </p:spPr>
      </p:pic>
      <p:pic>
        <p:nvPicPr>
          <p:cNvPr id="5" name="Picture 4"/>
          <p:cNvPicPr>
            <a:picLocks noChangeAspect="1"/>
          </p:cNvPicPr>
          <p:nvPr/>
        </p:nvPicPr>
        <p:blipFill>
          <a:blip r:embed="rId4"/>
          <a:stretch>
            <a:fillRect/>
          </a:stretch>
        </p:blipFill>
        <p:spPr>
          <a:xfrm>
            <a:off x="2999762" y="4114800"/>
            <a:ext cx="3047637" cy="2438911"/>
          </a:xfrm>
          <a:prstGeom prst="rect">
            <a:avLst/>
          </a:prstGeom>
        </p:spPr>
      </p:pic>
      <p:sp>
        <p:nvSpPr>
          <p:cNvPr id="6" name="TextBox 5"/>
          <p:cNvSpPr txBox="1"/>
          <p:nvPr/>
        </p:nvSpPr>
        <p:spPr>
          <a:xfrm>
            <a:off x="2844660" y="228600"/>
            <a:ext cx="393714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The Platform </a:t>
            </a:r>
          </a:p>
        </p:txBody>
      </p:sp>
    </p:spTree>
    <p:extLst>
      <p:ext uri="{BB962C8B-B14F-4D97-AF65-F5344CB8AC3E}">
        <p14:creationId xmlns:p14="http://schemas.microsoft.com/office/powerpoint/2010/main" val="1202529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omaliinternationaluniversity.com/wp-content/uploads/2014/10/dreamstime_m_14752901-mediumxmedi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043" y="1219200"/>
            <a:ext cx="5380547" cy="48068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38800" y="1219200"/>
            <a:ext cx="3313485" cy="48068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5619143" y="2369403"/>
            <a:ext cx="3352800" cy="830997"/>
          </a:xfrm>
          <a:prstGeom prst="rect">
            <a:avLst/>
          </a:prstGeom>
        </p:spPr>
        <p:txBody>
          <a:bodyPr wrap="square">
            <a:spAutoFit/>
          </a:bodyPr>
          <a:lstStyle/>
          <a:p>
            <a:pPr marL="214313" indent="-214313">
              <a:buFont typeface="Arial" panose="020B0604020202020204" pitchFamily="34" charset="0"/>
              <a:buChar char="•"/>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Teacher observation Journal   </a:t>
            </a:r>
          </a:p>
        </p:txBody>
      </p:sp>
      <p:sp>
        <p:nvSpPr>
          <p:cNvPr id="9" name="TextBox 8"/>
          <p:cNvSpPr txBox="1"/>
          <p:nvPr/>
        </p:nvSpPr>
        <p:spPr>
          <a:xfrm>
            <a:off x="2418742" y="168891"/>
            <a:ext cx="4876800" cy="830997"/>
          </a:xfrm>
          <a:prstGeom prst="rect">
            <a:avLst/>
          </a:prstGeom>
          <a:noFill/>
        </p:spPr>
        <p:txBody>
          <a:bodyPr wrap="square" rtlCol="0">
            <a:spAutoFit/>
          </a:bodyPr>
          <a:lstStyle/>
          <a:p>
            <a:r>
              <a:rPr lang="en-US" sz="4800" b="1" dirty="0">
                <a:solidFill>
                  <a:schemeClr val="bg1"/>
                </a:solidFill>
              </a:rPr>
              <a:t>DATA COLLECTION </a:t>
            </a:r>
          </a:p>
        </p:txBody>
      </p:sp>
      <p:sp>
        <p:nvSpPr>
          <p:cNvPr id="2" name="TextBox 1"/>
          <p:cNvSpPr txBox="1"/>
          <p:nvPr/>
        </p:nvSpPr>
        <p:spPr>
          <a:xfrm>
            <a:off x="5638800" y="2888170"/>
            <a:ext cx="2548890" cy="998030"/>
          </a:xfrm>
          <a:prstGeom prst="rect">
            <a:avLst/>
          </a:prstGeom>
          <a:noFill/>
        </p:spPr>
        <p:txBody>
          <a:bodyPr wrap="square" rtlCol="0">
            <a:spAutoFit/>
          </a:bodyPr>
          <a:lstStyle/>
          <a:p>
            <a:pPr marL="214313" indent="-214313">
              <a:lnSpc>
                <a:spcPct val="300000"/>
              </a:lnSpc>
              <a:buFont typeface="Arial" panose="020B0604020202020204" pitchFamily="34" charset="0"/>
              <a:buChar char="•"/>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Focus groups</a:t>
            </a:r>
          </a:p>
        </p:txBody>
      </p:sp>
      <p:sp>
        <p:nvSpPr>
          <p:cNvPr id="4" name="TextBox 3"/>
          <p:cNvSpPr txBox="1"/>
          <p:nvPr/>
        </p:nvSpPr>
        <p:spPr>
          <a:xfrm>
            <a:off x="5638800" y="3656289"/>
            <a:ext cx="3126411" cy="2062103"/>
          </a:xfrm>
          <a:prstGeom prst="rect">
            <a:avLst/>
          </a:prstGeom>
          <a:noFill/>
        </p:spPr>
        <p:txBody>
          <a:bodyPr wrap="square" rtlCol="0">
            <a:spAutoFit/>
          </a:bodyPr>
          <a:lstStyle/>
          <a:p>
            <a:pPr marL="214313" indent="-214313">
              <a:lnSpc>
                <a:spcPct val="300000"/>
              </a:lnSpc>
              <a:buFont typeface="Arial" panose="020B0604020202020204" pitchFamily="34" charset="0"/>
              <a:buChar char="•"/>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Digital tracking </a:t>
            </a:r>
          </a:p>
          <a:p>
            <a:endParaRPr lang="en-US" sz="2800" dirty="0"/>
          </a:p>
          <a:p>
            <a:endParaRPr lang="en-US" sz="2800" dirty="0"/>
          </a:p>
        </p:txBody>
      </p:sp>
      <p:sp>
        <p:nvSpPr>
          <p:cNvPr id="8" name="TextBox 7"/>
          <p:cNvSpPr txBox="1"/>
          <p:nvPr/>
        </p:nvSpPr>
        <p:spPr>
          <a:xfrm>
            <a:off x="5638800" y="5089774"/>
            <a:ext cx="3429000" cy="830997"/>
          </a:xfrm>
          <a:prstGeom prst="rect">
            <a:avLst/>
          </a:prstGeom>
          <a:noFill/>
        </p:spPr>
        <p:txBody>
          <a:bodyPr wrap="square" rtlCol="0">
            <a:spAutoFit/>
          </a:bodyPr>
          <a:lstStyle/>
          <a:p>
            <a:pPr marL="214313" indent="-214313">
              <a:buFont typeface="Arial" panose="020B0604020202020204" pitchFamily="34" charset="0"/>
              <a:buChar char="•"/>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Follow-up interviews</a:t>
            </a:r>
          </a:p>
          <a:p>
            <a:pPr marL="214313" indent="-214313">
              <a:buFont typeface="Arial" panose="020B0604020202020204" pitchFamily="34" charset="0"/>
              <a:buChar char="•"/>
            </a:pPr>
            <a:endParaRPr lang="en-US" sz="2400" dirty="0"/>
          </a:p>
        </p:txBody>
      </p:sp>
      <p:sp>
        <p:nvSpPr>
          <p:cNvPr id="12" name="Rectangle 11"/>
          <p:cNvSpPr/>
          <p:nvPr/>
        </p:nvSpPr>
        <p:spPr>
          <a:xfrm>
            <a:off x="5638800" y="1295400"/>
            <a:ext cx="3352800" cy="830997"/>
          </a:xfrm>
          <a:prstGeom prst="rect">
            <a:avLst/>
          </a:prstGeom>
        </p:spPr>
        <p:txBody>
          <a:bodyPr wrap="square">
            <a:spAutoFit/>
          </a:bodyPr>
          <a:lstStyle/>
          <a:p>
            <a:pPr marL="214313" indent="-214313">
              <a:buFont typeface="Arial" panose="020B0604020202020204" pitchFamily="34" charset="0"/>
              <a:buChar char="•"/>
            </a:pP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Initial and final writing tasks</a:t>
            </a: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10" descr="http://symposium2017.ca-institute.com/wp-content/uploads/logo-symposium-gold-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537" y="6103909"/>
            <a:ext cx="810648" cy="75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1000" y="2362200"/>
            <a:ext cx="4314770" cy="4524315"/>
          </a:xfrm>
          <a:prstGeom prst="rect">
            <a:avLst/>
          </a:prstGeom>
        </p:spPr>
        <p:txBody>
          <a:bodyPr wrap="square">
            <a:spAutoFit/>
          </a:bodyPr>
          <a:lstStyle/>
          <a:p>
            <a:pPr marL="342900" indent="-342900">
              <a:lnSpc>
                <a:spcPct val="200000"/>
              </a:lnSpc>
              <a:buFont typeface="Arial" panose="020B0604020202020204" pitchFamily="34" charset="0"/>
              <a:buChar char="•"/>
            </a:pPr>
            <a:r>
              <a:rPr lang="en-US"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motivated s</a:t>
            </a:r>
            <a:r>
              <a:rPr lang="en-US"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tudents </a:t>
            </a:r>
          </a:p>
          <a:p>
            <a:pPr marL="342900" indent="-342900">
              <a:lnSpc>
                <a:spcPct val="200000"/>
              </a:lnSpc>
              <a:buFont typeface="Arial" panose="020B0604020202020204" pitchFamily="34" charset="0"/>
              <a:buChar char="•"/>
            </a:pPr>
            <a:r>
              <a:rPr lang="en-US"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engaged in the activities</a:t>
            </a:r>
          </a:p>
          <a:p>
            <a:pPr marL="342900" indent="-342900">
              <a:lnSpc>
                <a:spcPct val="200000"/>
              </a:lnSpc>
              <a:buFont typeface="Arial" panose="020B0604020202020204" pitchFamily="34" charset="0"/>
              <a:buChar char="•"/>
            </a:pPr>
            <a:r>
              <a:rPr lang="en-US"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spelling improved dramatically</a:t>
            </a:r>
          </a:p>
          <a:p>
            <a:pPr marL="342900" indent="-342900">
              <a:lnSpc>
                <a:spcPct val="200000"/>
              </a:lnSpc>
              <a:buFont typeface="Arial" panose="020B0604020202020204" pitchFamily="34" charset="0"/>
              <a:buChar char="•"/>
            </a:pPr>
            <a:r>
              <a:rPr lang="en-US"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less repetitive vocabulary </a:t>
            </a:r>
          </a:p>
          <a:p>
            <a:pPr marL="342900" indent="-342900">
              <a:lnSpc>
                <a:spcPct val="200000"/>
              </a:lnSpc>
              <a:buFont typeface="Arial" panose="020B0604020202020204" pitchFamily="34" charset="0"/>
              <a:buChar char="•"/>
            </a:pPr>
            <a:r>
              <a:rPr lang="en-US"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writing time reduced</a:t>
            </a:r>
          </a:p>
        </p:txBody>
      </p:sp>
      <p:sp>
        <p:nvSpPr>
          <p:cNvPr id="3" name="Content Placeholder 2"/>
          <p:cNvSpPr txBox="1">
            <a:spLocks/>
          </p:cNvSpPr>
          <p:nvPr/>
        </p:nvSpPr>
        <p:spPr>
          <a:xfrm>
            <a:off x="6081464" y="2574996"/>
            <a:ext cx="3229471" cy="3969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Demotivated</a:t>
            </a:r>
          </a:p>
          <a:p>
            <a:pPr>
              <a:lnSpc>
                <a:spcPct val="200000"/>
              </a:lnSpc>
            </a:pPr>
            <a:r>
              <a:rPr lang="en-US"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Unfocused</a:t>
            </a:r>
          </a:p>
          <a:p>
            <a:pPr>
              <a:lnSpc>
                <a:spcPct val="200000"/>
              </a:lnSpc>
            </a:pPr>
            <a:r>
              <a:rPr lang="en-US"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No goals</a:t>
            </a:r>
          </a:p>
          <a:p>
            <a:pPr>
              <a:lnSpc>
                <a:spcPct val="200000"/>
              </a:lnSpc>
            </a:pPr>
            <a:r>
              <a:rPr lang="en-US"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Bored</a:t>
            </a:r>
          </a:p>
          <a:p>
            <a:endParaRPr lang="en-US" dirty="0"/>
          </a:p>
        </p:txBody>
      </p:sp>
      <p:sp>
        <p:nvSpPr>
          <p:cNvPr id="4" name="Rectangle 3"/>
          <p:cNvSpPr/>
          <p:nvPr/>
        </p:nvSpPr>
        <p:spPr>
          <a:xfrm>
            <a:off x="3048000" y="152400"/>
            <a:ext cx="3237809" cy="1323439"/>
          </a:xfrm>
          <a:prstGeom prst="rect">
            <a:avLst/>
          </a:prstGeom>
        </p:spPr>
        <p:txBody>
          <a:bodyPr wrap="none">
            <a:spAutoFit/>
          </a:bodyPr>
          <a:lstStyle/>
          <a:p>
            <a:r>
              <a:rPr lang="en-US" sz="8000" b="1" dirty="0" smtClean="0">
                <a:solidFill>
                  <a:schemeClr val="bg1"/>
                </a:solidFill>
              </a:rPr>
              <a:t>Results</a:t>
            </a:r>
            <a:endParaRPr lang="en-US" sz="6600" b="1" dirty="0">
              <a:solidFill>
                <a:schemeClr val="bg1"/>
              </a:solidFill>
            </a:endParaRPr>
          </a:p>
        </p:txBody>
      </p:sp>
      <p:pic>
        <p:nvPicPr>
          <p:cNvPr id="1026" name="Picture 2" descr="https://upload.wikimedia.org/wikipedia/commons/thumb/6/6e/Plus_in_circle.svg/2000px-Plus_in_circle.svg.png"/>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345432" y="1198407"/>
            <a:ext cx="1283467" cy="1283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0.iconfinder.com/data/icons/math-business-icon-set/93/1_2-512.png"/>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781800" y="1198407"/>
            <a:ext cx="1143000" cy="115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9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p:nvPr/>
        </p:nvSpPr>
        <p:spPr>
          <a:xfrm>
            <a:off x="183958" y="228600"/>
            <a:ext cx="8712200" cy="2415560"/>
          </a:xfrm>
          <a:custGeom>
            <a:avLst/>
            <a:gdLst/>
            <a:ahLst/>
            <a:cxnLst/>
            <a:rect l="l" t="t" r="r" b="b"/>
            <a:pathLst>
              <a:path w="8712200" h="6426200">
                <a:moveTo>
                  <a:pt x="8680361" y="0"/>
                </a:moveTo>
                <a:lnTo>
                  <a:pt x="31648" y="0"/>
                </a:lnTo>
                <a:lnTo>
                  <a:pt x="13351" y="494"/>
                </a:lnTo>
                <a:lnTo>
                  <a:pt x="3956" y="3956"/>
                </a:lnTo>
                <a:lnTo>
                  <a:pt x="494" y="13351"/>
                </a:lnTo>
                <a:lnTo>
                  <a:pt x="0" y="31648"/>
                </a:lnTo>
                <a:lnTo>
                  <a:pt x="0" y="6394361"/>
                </a:lnTo>
                <a:lnTo>
                  <a:pt x="494" y="6412650"/>
                </a:lnTo>
                <a:lnTo>
                  <a:pt x="3956" y="6422042"/>
                </a:lnTo>
                <a:lnTo>
                  <a:pt x="13351" y="6425502"/>
                </a:lnTo>
                <a:lnTo>
                  <a:pt x="31648" y="6425996"/>
                </a:lnTo>
                <a:lnTo>
                  <a:pt x="8680361" y="6425996"/>
                </a:lnTo>
                <a:lnTo>
                  <a:pt x="8698657" y="6425502"/>
                </a:lnTo>
                <a:lnTo>
                  <a:pt x="8708053" y="6422042"/>
                </a:lnTo>
                <a:lnTo>
                  <a:pt x="8711514" y="6412650"/>
                </a:lnTo>
                <a:lnTo>
                  <a:pt x="8712009" y="6394361"/>
                </a:lnTo>
                <a:lnTo>
                  <a:pt x="8712009" y="31648"/>
                </a:lnTo>
                <a:lnTo>
                  <a:pt x="8711514" y="13351"/>
                </a:lnTo>
                <a:lnTo>
                  <a:pt x="8708053" y="3956"/>
                </a:lnTo>
                <a:lnTo>
                  <a:pt x="8698657" y="494"/>
                </a:lnTo>
                <a:lnTo>
                  <a:pt x="8680361" y="0"/>
                </a:lnTo>
                <a:close/>
              </a:path>
            </a:pathLst>
          </a:custGeom>
          <a:solidFill>
            <a:schemeClr val="tx1"/>
          </a:solidFill>
        </p:spPr>
        <p:txBody>
          <a:bodyPr wrap="square" lIns="0" tIns="0" rIns="0" bIns="0" rtlCol="0"/>
          <a:lstStyle/>
          <a:p>
            <a:endParaRPr/>
          </a:p>
        </p:txBody>
      </p:sp>
      <p:sp>
        <p:nvSpPr>
          <p:cNvPr id="10" name="TextBox 9"/>
          <p:cNvSpPr txBox="1"/>
          <p:nvPr/>
        </p:nvSpPr>
        <p:spPr>
          <a:xfrm>
            <a:off x="-152400" y="5181600"/>
            <a:ext cx="9296400" cy="1569660"/>
          </a:xfrm>
          <a:prstGeom prst="rect">
            <a:avLst/>
          </a:prstGeom>
          <a:noFill/>
        </p:spPr>
        <p:txBody>
          <a:bodyPr wrap="square" rtlCol="0">
            <a:spAutoFit/>
          </a:bodyPr>
          <a:lstStyle/>
          <a:p>
            <a:pPr algn="ctr"/>
            <a:r>
              <a:rPr lang="en-US" sz="4800" dirty="0" smtClean="0">
                <a:solidFill>
                  <a:srgbClr val="FF6699"/>
                </a:solidFill>
                <a:latin typeface="Arcade" panose="00000400000000000000" pitchFamily="2" charset="0"/>
              </a:rPr>
              <a:t>Michelle Ocriciano</a:t>
            </a:r>
          </a:p>
          <a:p>
            <a:pPr algn="ctr"/>
            <a:r>
              <a:rPr lang="en-US" sz="2400" dirty="0">
                <a:solidFill>
                  <a:schemeClr val="bg1"/>
                </a:solidFill>
                <a:effectLst>
                  <a:outerShdw blurRad="38100" dist="38100" dir="2700000" algn="tl">
                    <a:srgbClr val="000000">
                      <a:alpha val="43137"/>
                    </a:srgbClr>
                  </a:outerShdw>
                </a:effectLst>
              </a:rPr>
              <a:t>m.ocriciano@unswglobal.unsw.edu.au</a:t>
            </a:r>
          </a:p>
          <a:p>
            <a:pPr algn="ctr"/>
            <a:r>
              <a:rPr lang="en-US" sz="2400" dirty="0" smtClean="0">
                <a:solidFill>
                  <a:schemeClr val="bg1"/>
                </a:solidFill>
                <a:effectLst>
                  <a:outerShdw blurRad="38100" dist="38100" dir="2700000" algn="tl">
                    <a:srgbClr val="000000">
                      <a:alpha val="43137"/>
                    </a:srgbClr>
                  </a:outerShdw>
                </a:effectLst>
              </a:rPr>
              <a:t>michelle.ocriciano@gmail.com</a:t>
            </a:r>
            <a:endParaRPr lang="en-US" sz="4400" dirty="0">
              <a:solidFill>
                <a:srgbClr val="FF6699"/>
              </a:solidFill>
              <a:latin typeface="Arcade" panose="00000400000000000000" pitchFamily="2" charset="0"/>
            </a:endParaRPr>
          </a:p>
        </p:txBody>
      </p:sp>
      <p:sp>
        <p:nvSpPr>
          <p:cNvPr id="12" name="TextBox 11"/>
          <p:cNvSpPr txBox="1"/>
          <p:nvPr/>
        </p:nvSpPr>
        <p:spPr>
          <a:xfrm>
            <a:off x="-76200" y="-71984"/>
            <a:ext cx="9144000" cy="2585323"/>
          </a:xfrm>
          <a:prstGeom prst="rect">
            <a:avLst/>
          </a:prstGeom>
          <a:noFill/>
        </p:spPr>
        <p:txBody>
          <a:bodyPr wrap="square" rtlCol="0">
            <a:spAutoFit/>
          </a:bodyPr>
          <a:lstStyle/>
          <a:p>
            <a:pPr algn="ctr"/>
            <a:r>
              <a:rPr lang="en-US" sz="5400" dirty="0" smtClean="0">
                <a:solidFill>
                  <a:srgbClr val="FF6699"/>
                </a:solidFill>
                <a:latin typeface="Arcade" panose="020B0604020202020204" charset="0"/>
              </a:rPr>
              <a:t>AR on </a:t>
            </a:r>
            <a:r>
              <a:rPr lang="en-US" sz="5400" dirty="0">
                <a:solidFill>
                  <a:srgbClr val="FF6699"/>
                </a:solidFill>
                <a:latin typeface="Arcade" panose="020B0604020202020204" charset="0"/>
              </a:rPr>
              <a:t>the influence of </a:t>
            </a:r>
            <a:r>
              <a:rPr lang="en-US" sz="5400" dirty="0" smtClean="0">
                <a:solidFill>
                  <a:srgbClr val="FF6699"/>
                </a:solidFill>
                <a:latin typeface="Arcade" panose="020B0604020202020204" charset="0"/>
              </a:rPr>
              <a:t>Gamification </a:t>
            </a:r>
            <a:r>
              <a:rPr lang="en-US" sz="5400" dirty="0">
                <a:solidFill>
                  <a:srgbClr val="FF6699"/>
                </a:solidFill>
                <a:latin typeface="Arcade" panose="020B0604020202020204" charset="0"/>
              </a:rPr>
              <a:t>on learning IELTS </a:t>
            </a:r>
            <a:r>
              <a:rPr lang="en-US" sz="5400" dirty="0" smtClean="0">
                <a:solidFill>
                  <a:srgbClr val="FF6699"/>
                </a:solidFill>
                <a:latin typeface="Arcade" panose="020B0604020202020204" charset="0"/>
              </a:rPr>
              <a:t>writing skills</a:t>
            </a:r>
            <a:endParaRPr lang="en-US" sz="5400" dirty="0">
              <a:solidFill>
                <a:srgbClr val="FF6699"/>
              </a:solidFill>
              <a:latin typeface="Arcade" panose="00000400000000000000" pitchFamily="2" charset="0"/>
            </a:endParaRPr>
          </a:p>
        </p:txBody>
      </p:sp>
      <p:pic>
        <p:nvPicPr>
          <p:cNvPr id="5122"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536987"/>
            <a:ext cx="5257800" cy="28276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gamification"/>
          <p:cNvPicPr>
            <a:picLocks noChangeAspect="1" noChangeArrowheads="1"/>
          </p:cNvPicPr>
          <p:nvPr/>
        </p:nvPicPr>
        <p:blipFill rotWithShape="1">
          <a:blip r:embed="rId8">
            <a:extLst>
              <a:ext uri="{28A0092B-C50C-407E-A947-70E740481C1C}">
                <a14:useLocalDpi xmlns:a14="http://schemas.microsoft.com/office/drawing/2010/main" val="0"/>
              </a:ext>
            </a:extLst>
          </a:blip>
          <a:srcRect t="19695" b="23286"/>
          <a:stretch/>
        </p:blipFill>
        <p:spPr bwMode="auto">
          <a:xfrm rot="16200000">
            <a:off x="-566114" y="5366714"/>
            <a:ext cx="1992808" cy="708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pac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188364" y="3248997"/>
            <a:ext cx="767826" cy="8089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4118" y="6324599"/>
            <a:ext cx="522111" cy="522111"/>
          </a:xfrm>
          <a:prstGeom prst="rect">
            <a:avLst/>
          </a:prstGeom>
          <a:noFill/>
          <a:extLst>
            <a:ext uri="{909E8E84-426E-40DD-AFC4-6F175D3DCCD1}">
              <a14:hiddenFill xmlns:a14="http://schemas.microsoft.com/office/drawing/2010/main">
                <a:solidFill>
                  <a:srgbClr val="FFFFFF"/>
                </a:solidFill>
              </a14:hiddenFill>
            </a:ext>
          </a:extLst>
        </p:spPr>
      </p:pic>
      <p:pic>
        <p:nvPicPr>
          <p:cNvPr id="3" name="pacman sound">
            <a:hlinkClick r:id="" action="ppaction://media"/>
          </p:cNvPr>
          <p:cNvPicPr>
            <a:picLocks noChangeAspect="1"/>
          </p:cNvPicPr>
          <p:nvPr>
            <a:audioFile r:link="rId1"/>
            <p:extLst>
              <p:ext uri="{DAA4B4D4-6D71-4841-9C94-3DE7FCFB9230}">
                <p14:media xmlns:p14="http://schemas.microsoft.com/office/powerpoint/2010/main" r:embed="rId2">
                  <p14:trim st="974" end="21019.102"/>
                  <p14:fade out="1000"/>
                </p14:media>
              </p:ext>
            </p:extLst>
          </p:nvPr>
        </p:nvPicPr>
        <p:blipFill>
          <a:blip r:embed="rId11"/>
          <a:stretch>
            <a:fillRect/>
          </a:stretch>
        </p:blipFill>
        <p:spPr>
          <a:xfrm>
            <a:off x="426638" y="4746969"/>
            <a:ext cx="224936" cy="224936"/>
          </a:xfrm>
          <a:prstGeom prst="rect">
            <a:avLst/>
          </a:prstGeom>
        </p:spPr>
      </p:pic>
      <p:pic>
        <p:nvPicPr>
          <p:cNvPr id="13" name="Picture 8" descr="Image result for pac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2698">
            <a:off x="155193" y="218254"/>
            <a:ext cx="767826" cy="808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pac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892701">
            <a:off x="8239699" y="167905"/>
            <a:ext cx="767826" cy="8089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pac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813621">
            <a:off x="8353606" y="6052050"/>
            <a:ext cx="767826" cy="808905"/>
          </a:xfrm>
          <a:prstGeom prst="rect">
            <a:avLst/>
          </a:prstGeom>
          <a:noFill/>
          <a:extLst>
            <a:ext uri="{909E8E84-426E-40DD-AFC4-6F175D3DCCD1}">
              <a14:hiddenFill xmlns:a14="http://schemas.microsoft.com/office/drawing/2010/main">
                <a:solidFill>
                  <a:srgbClr val="FFFFFF"/>
                </a:solidFill>
              </a14:hiddenFill>
            </a:ext>
          </a:extLst>
        </p:spPr>
      </p:pic>
      <p:pic>
        <p:nvPicPr>
          <p:cNvPr id="4" name="pacman sound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32671" y="5638800"/>
            <a:ext cx="327630" cy="327630"/>
          </a:xfrm>
          <a:prstGeom prst="rect">
            <a:avLst/>
          </a:prstGeom>
        </p:spPr>
      </p:pic>
    </p:spTree>
    <p:extLst>
      <p:ext uri="{BB962C8B-B14F-4D97-AF65-F5344CB8AC3E}">
        <p14:creationId xmlns:p14="http://schemas.microsoft.com/office/powerpoint/2010/main" val="8204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75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0"/>
                            </p:stCondLst>
                            <p:childTnLst>
                              <p:par>
                                <p:cTn id="21" presetID="42" presetClass="path" presetSubtype="0" accel="50000" decel="50000" fill="hold" nodeType="afterEffect">
                                  <p:stCondLst>
                                    <p:cond delay="0"/>
                                  </p:stCondLst>
                                  <p:childTnLst>
                                    <p:animMotion origin="layout" path="M 1.38778E-17 1.11111E-6 L 0.00868 -0.44375 " pathEditMode="relative" rAng="0" ptsTypes="AA">
                                      <p:cBhvr>
                                        <p:cTn id="22" dur="2000" fill="hold"/>
                                        <p:tgtEl>
                                          <p:spTgt spid="11"/>
                                        </p:tgtEl>
                                        <p:attrNameLst>
                                          <p:attrName>ppt_x</p:attrName>
                                          <p:attrName>ppt_y</p:attrName>
                                        </p:attrNameLst>
                                      </p:cBhvr>
                                      <p:rCtr x="434" y="-22199"/>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4.16667E-6 -7.40741E-7 L 0.88282 0.00926 " pathEditMode="relative" rAng="0" ptsTypes="AA">
                                      <p:cBhvr>
                                        <p:cTn id="31" dur="2000" fill="hold"/>
                                        <p:tgtEl>
                                          <p:spTgt spid="13"/>
                                        </p:tgtEl>
                                        <p:attrNameLst>
                                          <p:attrName>ppt_x</p:attrName>
                                          <p:attrName>ppt_y</p:attrName>
                                        </p:attrNameLst>
                                      </p:cBhvr>
                                      <p:rCtr x="44132" y="463"/>
                                    </p:animMotion>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4000"/>
                            </p:stCondLst>
                            <p:childTnLst>
                              <p:par>
                                <p:cTn id="39" presetID="42" presetClass="path" presetSubtype="0" accel="50000" decel="50000" fill="hold" nodeType="afterEffect">
                                  <p:stCondLst>
                                    <p:cond delay="0"/>
                                  </p:stCondLst>
                                  <p:childTnLst>
                                    <p:animMotion origin="layout" path="M 4.44444E-6 -3.33333E-6 L 0.00694 0.83889 " pathEditMode="relative" rAng="0" ptsTypes="AA">
                                      <p:cBhvr>
                                        <p:cTn id="40" dur="2000" fill="hold"/>
                                        <p:tgtEl>
                                          <p:spTgt spid="14"/>
                                        </p:tgtEl>
                                        <p:attrNameLst>
                                          <p:attrName>ppt_x</p:attrName>
                                          <p:attrName>ppt_y</p:attrName>
                                        </p:attrNameLst>
                                      </p:cBhvr>
                                      <p:rCtr x="347" y="41944"/>
                                    </p:animMotion>
                                  </p:childTnLst>
                                </p:cTn>
                              </p:par>
                            </p:childTnLst>
                          </p:cTn>
                        </p:par>
                        <p:par>
                          <p:cTn id="41" fill="hold">
                            <p:stCondLst>
                              <p:cond delay="6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6000"/>
                            </p:stCondLst>
                            <p:childTnLst>
                              <p:par>
                                <p:cTn id="45" presetID="1"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p:stCondLst>
                              <p:cond delay="6000"/>
                            </p:stCondLst>
                            <p:childTnLst>
                              <p:par>
                                <p:cTn id="48" presetID="35" presetClass="path" presetSubtype="0" accel="50000" decel="50000" fill="hold" nodeType="afterEffect">
                                  <p:stCondLst>
                                    <p:cond delay="0"/>
                                  </p:stCondLst>
                                  <p:childTnLst>
                                    <p:animMotion origin="layout" path="M 4.44444E-6 4.81481E-6 L -0.10556 0.003 " pathEditMode="relative" rAng="0" ptsTypes="AA">
                                      <p:cBhvr>
                                        <p:cTn id="49" dur="2000" fill="hold"/>
                                        <p:tgtEl>
                                          <p:spTgt spid="16"/>
                                        </p:tgtEl>
                                        <p:attrNameLst>
                                          <p:attrName>ppt_x</p:attrName>
                                          <p:attrName>ppt_y</p:attrName>
                                        </p:attrNameLst>
                                      </p:cBhvr>
                                      <p:rCtr x="-5278"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0" fill="hold" display="0">
                  <p:stCondLst>
                    <p:cond delay="indefinite"/>
                  </p:stCondLst>
                  <p:endCondLst>
                    <p:cond evt="onStopAudio" delay="0">
                      <p:tgtEl>
                        <p:sldTgt/>
                      </p:tgtEl>
                    </p:cond>
                  </p:endCondLst>
                </p:cTn>
                <p:tgtEl>
                  <p:spTgt spid="3"/>
                </p:tgtEl>
              </p:cMediaNode>
            </p:audio>
            <p:audio>
              <p:cMediaNode vol="80000">
                <p:cTn id="51" repeatCount="indefinite" fill="hold" display="0">
                  <p:stCondLst>
                    <p:cond delay="indefinite"/>
                  </p:stCondLst>
                  <p:endCondLst>
                    <p:cond evt="onStopAudio" delay="0">
                      <p:tgtEl>
                        <p:sldTgt/>
                      </p:tgtEl>
                    </p:cond>
                  </p:endCondLst>
                </p:cTn>
                <p:tgtEl>
                  <p:spTgt spid="4"/>
                </p:tgtEl>
              </p:cMediaNode>
            </p:audio>
          </p:childTnLst>
        </p:cTn>
      </p:par>
    </p:tnLst>
    <p:bldLst>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81000" y="2438400"/>
            <a:ext cx="7239000" cy="5262979"/>
          </a:xfrm>
          <a:prstGeom prst="rect">
            <a:avLst/>
          </a:prstGeom>
        </p:spPr>
        <p:txBody>
          <a:bodyPr wrap="square">
            <a:spAutoFit/>
          </a:bodyPr>
          <a:lstStyle/>
          <a:p>
            <a:pPr marL="285750" indent="-285750">
              <a:lnSpc>
                <a:spcPct val="200000"/>
              </a:lnSpc>
              <a:buFont typeface="Arial" panose="020B0604020202020204" pitchFamily="34" charset="0"/>
              <a:buChar char="•"/>
            </a:pPr>
            <a:r>
              <a:rPr lang="en-US" sz="2800" dirty="0" smtClean="0">
                <a:solidFill>
                  <a:schemeClr val="bg1"/>
                </a:solidFill>
              </a:rPr>
              <a:t>Feedback was incredibly more effective</a:t>
            </a:r>
          </a:p>
          <a:p>
            <a:pPr marL="285750" indent="-285750">
              <a:lnSpc>
                <a:spcPct val="200000"/>
              </a:lnSpc>
              <a:buFont typeface="Arial" panose="020B0604020202020204" pitchFamily="34" charset="0"/>
              <a:buChar char="•"/>
            </a:pPr>
            <a:r>
              <a:rPr lang="en-US" sz="2800" dirty="0" smtClean="0">
                <a:solidFill>
                  <a:schemeClr val="bg1"/>
                </a:solidFill>
              </a:rPr>
              <a:t>Students used social media to communicate</a:t>
            </a:r>
          </a:p>
          <a:p>
            <a:pPr marL="285750" indent="-285750">
              <a:lnSpc>
                <a:spcPct val="200000"/>
              </a:lnSpc>
              <a:buFont typeface="Arial" panose="020B0604020202020204" pitchFamily="34" charset="0"/>
              <a:buChar char="•"/>
            </a:pPr>
            <a:r>
              <a:rPr lang="en-US" sz="2800" dirty="0" smtClean="0">
                <a:solidFill>
                  <a:schemeClr val="bg1"/>
                </a:solidFill>
              </a:rPr>
              <a:t>They socialized more</a:t>
            </a:r>
          </a:p>
          <a:p>
            <a:pPr marL="285750" indent="-285750">
              <a:lnSpc>
                <a:spcPct val="200000"/>
              </a:lnSpc>
              <a:buFont typeface="Arial" panose="020B0604020202020204" pitchFamily="34" charset="0"/>
              <a:buChar char="•"/>
            </a:pPr>
            <a:r>
              <a:rPr lang="en-US" sz="2800" dirty="0" smtClean="0">
                <a:solidFill>
                  <a:schemeClr val="bg1"/>
                </a:solidFill>
              </a:rPr>
              <a:t>They shared teacher’s feedback</a:t>
            </a:r>
          </a:p>
          <a:p>
            <a:pPr marL="285750" indent="-285750">
              <a:lnSpc>
                <a:spcPct val="200000"/>
              </a:lnSpc>
              <a:buFont typeface="Arial" panose="020B0604020202020204" pitchFamily="34" charset="0"/>
              <a:buChar char="•"/>
            </a:pPr>
            <a:r>
              <a:rPr lang="en-US" sz="2800" dirty="0" smtClean="0">
                <a:solidFill>
                  <a:schemeClr val="bg1"/>
                </a:solidFill>
              </a:rPr>
              <a:t>They created their own games!</a:t>
            </a:r>
          </a:p>
          <a:p>
            <a:pPr marL="285750" indent="-285750">
              <a:lnSpc>
                <a:spcPct val="200000"/>
              </a:lnSpc>
              <a:buFont typeface="Arial" panose="020B0604020202020204" pitchFamily="34" charset="0"/>
              <a:buChar char="•"/>
            </a:pPr>
            <a:endParaRPr lang="en-US" sz="2800" dirty="0"/>
          </a:p>
        </p:txBody>
      </p:sp>
      <p:pic>
        <p:nvPicPr>
          <p:cNvPr id="2050" name="Picture 2" descr="http://jervisdabreo.com/thetechcorner/wp-content/uploads/2015/03/whatsapp-logo-vect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04800"/>
            <a:ext cx="2262733"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537560"/>
            <a:ext cx="4844531" cy="923330"/>
          </a:xfrm>
          <a:prstGeom prst="rect">
            <a:avLst/>
          </a:prstGeom>
        </p:spPr>
        <p:txBody>
          <a:bodyPr wrap="none">
            <a:spAutoFit/>
          </a:bodyPr>
          <a:lstStyle/>
          <a:p>
            <a:r>
              <a:rPr lang="en-US" sz="5400" b="1" dirty="0" smtClean="0">
                <a:solidFill>
                  <a:schemeClr val="bg1"/>
                </a:solidFill>
              </a:rPr>
              <a:t>The Unexpected</a:t>
            </a:r>
            <a:endParaRPr lang="en-US" sz="5400" b="1" dirty="0">
              <a:solidFill>
                <a:schemeClr val="bg1"/>
              </a:solidFill>
            </a:endParaRPr>
          </a:p>
        </p:txBody>
      </p:sp>
    </p:spTree>
    <p:extLst>
      <p:ext uri="{BB962C8B-B14F-4D97-AF65-F5344CB8AC3E}">
        <p14:creationId xmlns:p14="http://schemas.microsoft.com/office/powerpoint/2010/main" val="2546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stretch>
            <a:fillRect/>
          </a:stretch>
        </p:blipFill>
        <p:spPr>
          <a:xfrm>
            <a:off x="2293091" y="1492496"/>
            <a:ext cx="2062652" cy="822847"/>
          </a:xfrm>
          <a:prstGeom prst="rect">
            <a:avLst/>
          </a:prstGeom>
          <a:ln>
            <a:noFill/>
          </a:ln>
          <a:effectLst>
            <a:outerShdw blurRad="190500" algn="tl" rotWithShape="0">
              <a:srgbClr val="000000">
                <a:alpha val="70000"/>
              </a:srgbClr>
            </a:outerShdw>
          </a:effectLst>
        </p:spPr>
      </p:pic>
      <p:pic>
        <p:nvPicPr>
          <p:cNvPr id="9" name="Picture 8">
            <a:hlinkClick r:id="rId4"/>
          </p:cNvPr>
          <p:cNvPicPr>
            <a:picLocks noChangeAspect="1"/>
          </p:cNvPicPr>
          <p:nvPr/>
        </p:nvPicPr>
        <p:blipFill>
          <a:blip r:embed="rId5"/>
          <a:stretch>
            <a:fillRect/>
          </a:stretch>
        </p:blipFill>
        <p:spPr>
          <a:xfrm>
            <a:off x="4869717" y="5131148"/>
            <a:ext cx="3562097" cy="736130"/>
          </a:xfrm>
          <a:prstGeom prst="rect">
            <a:avLst/>
          </a:prstGeom>
          <a:ln>
            <a:noFill/>
          </a:ln>
          <a:effectLst>
            <a:outerShdw blurRad="190500" algn="tl" rotWithShape="0">
              <a:srgbClr val="000000">
                <a:alpha val="70000"/>
              </a:srgbClr>
            </a:outerShdw>
          </a:effectLst>
        </p:spPr>
      </p:pic>
      <p:pic>
        <p:nvPicPr>
          <p:cNvPr id="10" name="Picture 9">
            <a:hlinkClick r:id="rId6"/>
          </p:cNvPr>
          <p:cNvPicPr>
            <a:picLocks noChangeAspect="1"/>
          </p:cNvPicPr>
          <p:nvPr/>
        </p:nvPicPr>
        <p:blipFill rotWithShape="1">
          <a:blip r:embed="rId7"/>
          <a:srcRect b="5785"/>
          <a:stretch/>
        </p:blipFill>
        <p:spPr>
          <a:xfrm>
            <a:off x="4869717" y="1508633"/>
            <a:ext cx="2057400" cy="831330"/>
          </a:xfrm>
          <a:prstGeom prst="rect">
            <a:avLst/>
          </a:prstGeom>
          <a:ln>
            <a:noFill/>
          </a:ln>
          <a:effectLst>
            <a:outerShdw blurRad="190500" algn="tl" rotWithShape="0">
              <a:srgbClr val="000000">
                <a:alpha val="70000"/>
              </a:srgbClr>
            </a:outerShdw>
          </a:effectLst>
        </p:spPr>
      </p:pic>
      <p:pic>
        <p:nvPicPr>
          <p:cNvPr id="11" name="Picture 10">
            <a:hlinkClick r:id="rId8"/>
          </p:cNvPr>
          <p:cNvPicPr>
            <a:picLocks noChangeAspect="1"/>
          </p:cNvPicPr>
          <p:nvPr/>
        </p:nvPicPr>
        <p:blipFill>
          <a:blip r:embed="rId9"/>
          <a:stretch>
            <a:fillRect/>
          </a:stretch>
        </p:blipFill>
        <p:spPr>
          <a:xfrm>
            <a:off x="685800" y="5131148"/>
            <a:ext cx="3581400" cy="736130"/>
          </a:xfrm>
          <a:prstGeom prst="rect">
            <a:avLst/>
          </a:prstGeom>
          <a:ln>
            <a:noFill/>
          </a:ln>
          <a:effectLst>
            <a:outerShdw blurRad="190500" algn="tl" rotWithShape="0">
              <a:srgbClr val="000000">
                <a:alpha val="70000"/>
              </a:srgbClr>
            </a:outerShdw>
          </a:effectLst>
        </p:spPr>
      </p:pic>
      <p:pic>
        <p:nvPicPr>
          <p:cNvPr id="1026" name="Picture 2" descr="http://4.bp.blogspot.com/bocUDLajjVT1ysJq-nUm8xjTnmuiOurrVn0h2n9on8irA_ZSpG9SqJXWCr5BH7ajd51T6EdggGX5l7d2gvwR0KgEonMKwy427eOAZwb2WZUEskEYvjFzssiIMSrqD8Z0cA">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98626" y="2880273"/>
            <a:ext cx="2564374" cy="15487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851" y="2952089"/>
            <a:ext cx="2684950" cy="1476889"/>
          </a:xfrm>
          <a:prstGeom prst="rect">
            <a:avLst/>
          </a:prstGeom>
        </p:spPr>
      </p:pic>
      <p:pic>
        <p:nvPicPr>
          <p:cNvPr id="14" name="Picture 2" descr="http://4.bp.blogspot.com/-TNPLuJWaAT4/UUtUFbG4UVI/AAAAAAAAuok/uadfiLsC82M/s1600/aaaaaaaaaaaa.png"/>
          <p:cNvPicPr>
            <a:picLocks noChangeAspect="1" noChangeArrowheads="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6600" y="2766738"/>
            <a:ext cx="2602227" cy="1727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92809" y="-203064"/>
            <a:ext cx="4400564" cy="1107996"/>
          </a:xfrm>
          <a:prstGeom prst="rect">
            <a:avLst/>
          </a:prstGeom>
        </p:spPr>
        <p:txBody>
          <a:bodyPr wrap="none">
            <a:spAutoFit/>
          </a:bodyPr>
          <a:lstStyle/>
          <a:p>
            <a:r>
              <a:rPr lang="en-US" sz="6600" b="1" dirty="0">
                <a:solidFill>
                  <a:schemeClr val="bg1"/>
                </a:solidFill>
                <a:latin typeface="Arcade" panose="00000400000000000000" pitchFamily="2" charset="0"/>
              </a:rPr>
              <a:t>Replicability</a:t>
            </a:r>
          </a:p>
        </p:txBody>
      </p:sp>
      <p:pic>
        <p:nvPicPr>
          <p:cNvPr id="12" name="Picture 11" descr="Image result for elearning brothers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1851" y="1451368"/>
            <a:ext cx="1507266" cy="11844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game salad">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41091" y="1492496"/>
            <a:ext cx="1229359" cy="114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1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146" name="Picture 2" descr="Image result for magazine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 y="0"/>
            <a:ext cx="9067800" cy="6832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26375" y="1856441"/>
            <a:ext cx="7418378" cy="311971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TextBox 6"/>
          <p:cNvSpPr txBox="1"/>
          <p:nvPr/>
        </p:nvSpPr>
        <p:spPr>
          <a:xfrm>
            <a:off x="1017494" y="2093194"/>
            <a:ext cx="7427259" cy="715581"/>
          </a:xfrm>
          <a:prstGeom prst="rect">
            <a:avLst/>
          </a:prstGeom>
          <a:noFill/>
        </p:spPr>
        <p:txBody>
          <a:bodyPr wrap="square" rtlCol="0">
            <a:spAutoFit/>
          </a:bodyPr>
          <a:lstStyle/>
          <a:p>
            <a:r>
              <a:rPr lang="en-US" sz="4050" b="1" dirty="0">
                <a:effectLst>
                  <a:outerShdw blurRad="38100" dist="38100" dir="2700000" algn="tl">
                    <a:srgbClr val="000000">
                      <a:alpha val="43137"/>
                    </a:srgbClr>
                  </a:outerShdw>
                </a:effectLst>
              </a:rPr>
              <a:t>Do you have to teach vocabulary?</a:t>
            </a:r>
          </a:p>
        </p:txBody>
      </p:sp>
      <p:sp>
        <p:nvSpPr>
          <p:cNvPr id="8" name="TextBox 7"/>
          <p:cNvSpPr txBox="1"/>
          <p:nvPr/>
        </p:nvSpPr>
        <p:spPr>
          <a:xfrm>
            <a:off x="1120588" y="3732496"/>
            <a:ext cx="6884894" cy="784830"/>
          </a:xfrm>
          <a:prstGeom prst="rect">
            <a:avLst/>
          </a:prstGeom>
          <a:noFill/>
        </p:spPr>
        <p:txBody>
          <a:bodyPr wrap="square" rtlCol="0">
            <a:spAutoFit/>
          </a:bodyPr>
          <a:lstStyle/>
          <a:p>
            <a:pPr algn="ctr"/>
            <a:r>
              <a:rPr lang="en-US" sz="4500" b="1" dirty="0">
                <a:effectLst>
                  <a:outerShdw blurRad="38100" dist="38100" dir="2700000" algn="tl">
                    <a:srgbClr val="000000">
                      <a:alpha val="43137"/>
                    </a:srgbClr>
                  </a:outerShdw>
                </a:effectLst>
              </a:rPr>
              <a:t>Do you have a list of words?</a:t>
            </a:r>
          </a:p>
        </p:txBody>
      </p:sp>
    </p:spTree>
    <p:extLst>
      <p:ext uri="{BB962C8B-B14F-4D97-AF65-F5344CB8AC3E}">
        <p14:creationId xmlns:p14="http://schemas.microsoft.com/office/powerpoint/2010/main" val="1783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26" y="2340353"/>
            <a:ext cx="2950122" cy="507831"/>
          </a:xfrm>
          <a:prstGeom prst="rect">
            <a:avLst/>
          </a:prstGeom>
          <a:noFill/>
        </p:spPr>
        <p:txBody>
          <a:bodyPr wrap="square" rtlCol="0">
            <a:spAutoFit/>
          </a:bodyPr>
          <a:lstStyle/>
          <a:p>
            <a:pPr algn="ctr"/>
            <a:r>
              <a:rPr lang="en-AU" sz="2700" dirty="0">
                <a:solidFill>
                  <a:srgbClr val="FF0000"/>
                </a:solidFill>
                <a:effectLst>
                  <a:outerShdw blurRad="38100" dist="38100" dir="2700000" algn="tl">
                    <a:srgbClr val="000000">
                      <a:alpha val="43137"/>
                    </a:srgbClr>
                  </a:outerShdw>
                </a:effectLst>
              </a:rPr>
              <a:t>Word + Definition</a:t>
            </a:r>
          </a:p>
        </p:txBody>
      </p:sp>
      <p:sp>
        <p:nvSpPr>
          <p:cNvPr id="3" name="TextBox 2"/>
          <p:cNvSpPr txBox="1"/>
          <p:nvPr/>
        </p:nvSpPr>
        <p:spPr>
          <a:xfrm>
            <a:off x="241409" y="2854529"/>
            <a:ext cx="2950122" cy="507831"/>
          </a:xfrm>
          <a:prstGeom prst="rect">
            <a:avLst/>
          </a:prstGeom>
          <a:noFill/>
        </p:spPr>
        <p:txBody>
          <a:bodyPr wrap="square" rtlCol="0">
            <a:spAutoFit/>
          </a:bodyPr>
          <a:lstStyle/>
          <a:p>
            <a:pPr algn="ctr"/>
            <a:r>
              <a:rPr lang="en-AU" sz="2700" dirty="0">
                <a:solidFill>
                  <a:schemeClr val="accent2"/>
                </a:solidFill>
                <a:effectLst>
                  <a:outerShdw blurRad="38100" dist="38100" dir="2700000" algn="tl">
                    <a:srgbClr val="000000">
                      <a:alpha val="43137"/>
                    </a:srgbClr>
                  </a:outerShdw>
                </a:effectLst>
              </a:rPr>
              <a:t>Word + Word Form</a:t>
            </a:r>
          </a:p>
        </p:txBody>
      </p:sp>
      <p:sp>
        <p:nvSpPr>
          <p:cNvPr id="4" name="TextBox 3"/>
          <p:cNvSpPr txBox="1"/>
          <p:nvPr/>
        </p:nvSpPr>
        <p:spPr>
          <a:xfrm>
            <a:off x="679889" y="3507566"/>
            <a:ext cx="2950122" cy="507831"/>
          </a:xfrm>
          <a:prstGeom prst="rect">
            <a:avLst/>
          </a:prstGeom>
          <a:noFill/>
        </p:spPr>
        <p:txBody>
          <a:bodyPr wrap="square" rtlCol="0">
            <a:spAutoFit/>
          </a:bodyPr>
          <a:lstStyle/>
          <a:p>
            <a:pPr algn="ctr"/>
            <a:r>
              <a:rPr lang="en-AU" sz="2700" dirty="0">
                <a:solidFill>
                  <a:srgbClr val="FFFF00"/>
                </a:solidFill>
                <a:effectLst>
                  <a:outerShdw blurRad="38100" dist="38100" dir="2700000" algn="tl">
                    <a:srgbClr val="000000">
                      <a:alpha val="43137"/>
                    </a:srgbClr>
                  </a:outerShdw>
                </a:effectLst>
              </a:rPr>
              <a:t>Word + Synonym(s)</a:t>
            </a:r>
          </a:p>
        </p:txBody>
      </p:sp>
      <p:sp>
        <p:nvSpPr>
          <p:cNvPr id="5" name="TextBox 4"/>
          <p:cNvSpPr txBox="1"/>
          <p:nvPr/>
        </p:nvSpPr>
        <p:spPr>
          <a:xfrm>
            <a:off x="836559" y="4160603"/>
            <a:ext cx="2950122" cy="507831"/>
          </a:xfrm>
          <a:prstGeom prst="rect">
            <a:avLst/>
          </a:prstGeom>
          <a:noFill/>
        </p:spPr>
        <p:txBody>
          <a:bodyPr wrap="square" rtlCol="0">
            <a:spAutoFit/>
          </a:bodyPr>
          <a:lstStyle/>
          <a:p>
            <a:pPr algn="ctr"/>
            <a:r>
              <a:rPr lang="en-AU" sz="2700" dirty="0">
                <a:solidFill>
                  <a:schemeClr val="accent6"/>
                </a:solidFill>
                <a:effectLst>
                  <a:outerShdw blurRad="38100" dist="38100" dir="2700000" algn="tl">
                    <a:srgbClr val="000000">
                      <a:alpha val="43137"/>
                    </a:srgbClr>
                  </a:outerShdw>
                </a:effectLst>
              </a:rPr>
              <a:t>Word + Antonym</a:t>
            </a:r>
          </a:p>
        </p:txBody>
      </p:sp>
      <p:sp>
        <p:nvSpPr>
          <p:cNvPr id="6" name="TextBox 5"/>
          <p:cNvSpPr txBox="1"/>
          <p:nvPr/>
        </p:nvSpPr>
        <p:spPr>
          <a:xfrm>
            <a:off x="1295400" y="4799374"/>
            <a:ext cx="3317000" cy="507831"/>
          </a:xfrm>
          <a:prstGeom prst="rect">
            <a:avLst/>
          </a:prstGeom>
          <a:noFill/>
        </p:spPr>
        <p:txBody>
          <a:bodyPr wrap="square" rtlCol="0">
            <a:spAutoFit/>
          </a:bodyPr>
          <a:lstStyle/>
          <a:p>
            <a:pPr algn="ctr"/>
            <a:r>
              <a:rPr lang="en-AU" sz="2700" dirty="0">
                <a:solidFill>
                  <a:schemeClr val="accent6">
                    <a:lumMod val="50000"/>
                  </a:schemeClr>
                </a:solidFill>
                <a:effectLst>
                  <a:outerShdw blurRad="38100" dist="38100" dir="2700000" algn="tl">
                    <a:srgbClr val="000000">
                      <a:alpha val="43137"/>
                    </a:srgbClr>
                  </a:outerShdw>
                </a:effectLst>
              </a:rPr>
              <a:t>Word + Pronunciation</a:t>
            </a:r>
          </a:p>
        </p:txBody>
      </p:sp>
      <p:sp>
        <p:nvSpPr>
          <p:cNvPr id="7" name="TextBox 6"/>
          <p:cNvSpPr txBox="1"/>
          <p:nvPr/>
        </p:nvSpPr>
        <p:spPr>
          <a:xfrm>
            <a:off x="6001736" y="2278009"/>
            <a:ext cx="2950122" cy="507831"/>
          </a:xfrm>
          <a:prstGeom prst="rect">
            <a:avLst/>
          </a:prstGeom>
          <a:noFill/>
        </p:spPr>
        <p:txBody>
          <a:bodyPr wrap="square" rtlCol="0">
            <a:spAutoFit/>
          </a:bodyPr>
          <a:lstStyle/>
          <a:p>
            <a:pPr algn="ctr"/>
            <a:r>
              <a:rPr lang="en-AU" sz="2700" dirty="0">
                <a:solidFill>
                  <a:srgbClr val="7030A0"/>
                </a:solidFill>
                <a:effectLst>
                  <a:outerShdw blurRad="38100" dist="38100" dir="2700000" algn="tl">
                    <a:srgbClr val="000000">
                      <a:alpha val="43137"/>
                    </a:srgbClr>
                  </a:outerShdw>
                </a:effectLst>
              </a:rPr>
              <a:t>Word + Preposition</a:t>
            </a:r>
          </a:p>
        </p:txBody>
      </p:sp>
      <p:sp>
        <p:nvSpPr>
          <p:cNvPr id="8" name="TextBox 7"/>
          <p:cNvSpPr txBox="1"/>
          <p:nvPr/>
        </p:nvSpPr>
        <p:spPr>
          <a:xfrm>
            <a:off x="5354363" y="2816227"/>
            <a:ext cx="3708837" cy="507831"/>
          </a:xfrm>
          <a:prstGeom prst="rect">
            <a:avLst/>
          </a:prstGeom>
          <a:noFill/>
        </p:spPr>
        <p:txBody>
          <a:bodyPr wrap="square" rtlCol="0">
            <a:spAutoFit/>
          </a:bodyPr>
          <a:lstStyle/>
          <a:p>
            <a:pPr algn="ctr"/>
            <a:r>
              <a:rPr lang="en-AU" sz="2700" dirty="0">
                <a:solidFill>
                  <a:srgbClr val="CC66FF"/>
                </a:solidFill>
                <a:effectLst>
                  <a:outerShdw blurRad="38100" dist="38100" dir="2700000" algn="tl">
                    <a:srgbClr val="000000">
                      <a:alpha val="43137"/>
                    </a:srgbClr>
                  </a:outerShdw>
                </a:effectLst>
              </a:rPr>
              <a:t>Word + Past Participle</a:t>
            </a:r>
          </a:p>
        </p:txBody>
      </p:sp>
      <p:sp>
        <p:nvSpPr>
          <p:cNvPr id="9" name="TextBox 8"/>
          <p:cNvSpPr txBox="1"/>
          <p:nvPr/>
        </p:nvSpPr>
        <p:spPr>
          <a:xfrm>
            <a:off x="5277507" y="3491083"/>
            <a:ext cx="2950122" cy="507831"/>
          </a:xfrm>
          <a:prstGeom prst="rect">
            <a:avLst/>
          </a:prstGeom>
          <a:noFill/>
        </p:spPr>
        <p:txBody>
          <a:bodyPr wrap="square" rtlCol="0">
            <a:spAutoFit/>
          </a:bodyPr>
          <a:lstStyle/>
          <a:p>
            <a:pPr algn="ctr"/>
            <a:r>
              <a:rPr lang="en-AU" sz="2700" dirty="0">
                <a:solidFill>
                  <a:srgbClr val="FF66FF"/>
                </a:solidFill>
                <a:effectLst>
                  <a:outerShdw blurRad="38100" dist="38100" dir="2700000" algn="tl">
                    <a:srgbClr val="000000">
                      <a:alpha val="43137"/>
                    </a:srgbClr>
                  </a:outerShdw>
                </a:effectLst>
              </a:rPr>
              <a:t>Word + Word Class</a:t>
            </a:r>
          </a:p>
        </p:txBody>
      </p:sp>
      <p:sp>
        <p:nvSpPr>
          <p:cNvPr id="10" name="TextBox 9"/>
          <p:cNvSpPr txBox="1"/>
          <p:nvPr/>
        </p:nvSpPr>
        <p:spPr>
          <a:xfrm>
            <a:off x="5044965" y="4137958"/>
            <a:ext cx="2950122" cy="507831"/>
          </a:xfrm>
          <a:prstGeom prst="rect">
            <a:avLst/>
          </a:prstGeom>
          <a:noFill/>
        </p:spPr>
        <p:txBody>
          <a:bodyPr wrap="square" rtlCol="0">
            <a:spAutoFit/>
          </a:bodyPr>
          <a:lstStyle/>
          <a:p>
            <a:pPr algn="ctr"/>
            <a:r>
              <a:rPr lang="en-AU" sz="2700" dirty="0">
                <a:solidFill>
                  <a:srgbClr val="002060"/>
                </a:solidFill>
                <a:effectLst>
                  <a:outerShdw blurRad="38100" dist="38100" dir="2700000" algn="tl">
                    <a:srgbClr val="000000">
                      <a:alpha val="43137"/>
                    </a:srgbClr>
                  </a:outerShdw>
                </a:effectLst>
              </a:rPr>
              <a:t>Word + Translation</a:t>
            </a:r>
          </a:p>
        </p:txBody>
      </p:sp>
      <p:sp>
        <p:nvSpPr>
          <p:cNvPr id="11" name="TextBox 10"/>
          <p:cNvSpPr txBox="1"/>
          <p:nvPr/>
        </p:nvSpPr>
        <p:spPr>
          <a:xfrm>
            <a:off x="4612401" y="4784834"/>
            <a:ext cx="2778671" cy="507831"/>
          </a:xfrm>
          <a:prstGeom prst="rect">
            <a:avLst/>
          </a:prstGeom>
          <a:noFill/>
        </p:spPr>
        <p:txBody>
          <a:bodyPr wrap="square" rtlCol="0">
            <a:spAutoFit/>
          </a:bodyPr>
          <a:lstStyle/>
          <a:p>
            <a:pPr algn="ctr"/>
            <a:r>
              <a:rPr lang="en-AU" sz="2700" dirty="0">
                <a:solidFill>
                  <a:schemeClr val="accent1">
                    <a:lumMod val="75000"/>
                  </a:schemeClr>
                </a:solidFill>
                <a:effectLst>
                  <a:outerShdw blurRad="38100" dist="38100" dir="2700000" algn="tl">
                    <a:srgbClr val="000000">
                      <a:alpha val="43137"/>
                    </a:srgbClr>
                  </a:outerShdw>
                </a:effectLst>
              </a:rPr>
              <a:t>Topic + Word</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848" r="3454"/>
          <a:stretch/>
        </p:blipFill>
        <p:spPr>
          <a:xfrm>
            <a:off x="6947452" y="5265355"/>
            <a:ext cx="2200988" cy="1592646"/>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10668"/>
          <a:stretch/>
        </p:blipFill>
        <p:spPr>
          <a:xfrm>
            <a:off x="0" y="-1"/>
            <a:ext cx="2433654" cy="1905001"/>
          </a:xfrm>
          <a:prstGeom prst="rect">
            <a:avLst/>
          </a:prstGeom>
        </p:spPr>
      </p:pic>
      <p:sp>
        <p:nvSpPr>
          <p:cNvPr id="14" name="TextBox 13"/>
          <p:cNvSpPr txBox="1"/>
          <p:nvPr/>
        </p:nvSpPr>
        <p:spPr>
          <a:xfrm>
            <a:off x="3148505" y="551764"/>
            <a:ext cx="5706462" cy="646331"/>
          </a:xfrm>
          <a:prstGeom prst="rect">
            <a:avLst/>
          </a:prstGeom>
          <a:noFill/>
        </p:spPr>
        <p:txBody>
          <a:bodyPr wrap="square" rtlCol="0">
            <a:spAutoFit/>
          </a:bodyPr>
          <a:lstStyle/>
          <a:p>
            <a:r>
              <a:rPr lang="en-AU" sz="3600" b="1" dirty="0">
                <a:solidFill>
                  <a:schemeClr val="bg1"/>
                </a:solidFill>
                <a:effectLst>
                  <a:outerShdw blurRad="38100" dist="38100" dir="2700000" algn="tl">
                    <a:srgbClr val="000000">
                      <a:alpha val="43137"/>
                    </a:srgbClr>
                  </a:outerShdw>
                </a:effectLst>
              </a:rPr>
              <a:t>HOW  TO  USE  THE  TOOLS</a:t>
            </a:r>
          </a:p>
        </p:txBody>
      </p:sp>
    </p:spTree>
    <p:extLst>
      <p:ext uri="{BB962C8B-B14F-4D97-AF65-F5344CB8AC3E}">
        <p14:creationId xmlns:p14="http://schemas.microsoft.com/office/powerpoint/2010/main" val="13111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3273974" y="19251"/>
            <a:ext cx="2596052" cy="103563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0" y="1623732"/>
            <a:ext cx="9144000" cy="4454216"/>
          </a:xfrm>
          <a:prstGeom prst="rect">
            <a:avLst/>
          </a:prstGeom>
        </p:spPr>
      </p:pic>
    </p:spTree>
    <p:extLst>
      <p:ext uri="{BB962C8B-B14F-4D97-AF65-F5344CB8AC3E}">
        <p14:creationId xmlns:p14="http://schemas.microsoft.com/office/powerpoint/2010/main" val="171691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267200" y="1066800"/>
            <a:ext cx="1479177" cy="874058"/>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210272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84" y="0"/>
            <a:ext cx="9431702" cy="6858000"/>
          </a:xfrm>
          <a:prstGeom prst="rect">
            <a:avLst/>
          </a:prstGeom>
        </p:spPr>
      </p:pic>
    </p:spTree>
    <p:extLst>
      <p:ext uri="{BB962C8B-B14F-4D97-AF65-F5344CB8AC3E}">
        <p14:creationId xmlns:p14="http://schemas.microsoft.com/office/powerpoint/2010/main" val="2977913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2743200" y="76200"/>
            <a:ext cx="6512858" cy="261610"/>
          </a:xfrm>
          <a:prstGeom prst="rect">
            <a:avLst/>
          </a:prstGeom>
        </p:spPr>
        <p:txBody>
          <a:bodyPr wrap="square">
            <a:spAutoFit/>
          </a:bodyPr>
          <a:lstStyle/>
          <a:p>
            <a:r>
              <a:rPr lang="en-US" sz="1100" dirty="0">
                <a:solidFill>
                  <a:schemeClr val="bg1"/>
                </a:solidFill>
                <a:hlinkClick r:id="rId2"/>
              </a:rPr>
              <a:t>http://www.cram.com/flashcards/games/jewel/feec10-unit6-prepositions-6485739</a:t>
            </a:r>
            <a:r>
              <a:rPr lang="en-US" sz="1100" dirty="0">
                <a:solidFill>
                  <a:schemeClr val="bg1"/>
                </a:solidFill>
              </a:rPr>
              <a:t> </a:t>
            </a:r>
          </a:p>
        </p:txBody>
      </p:sp>
    </p:spTree>
    <p:extLst>
      <p:ext uri="{BB962C8B-B14F-4D97-AF65-F5344CB8AC3E}">
        <p14:creationId xmlns:p14="http://schemas.microsoft.com/office/powerpoint/2010/main" val="2490693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b="9399"/>
          <a:stretch/>
        </p:blipFill>
        <p:spPr>
          <a:xfrm>
            <a:off x="3395646" y="0"/>
            <a:ext cx="2352708" cy="977931"/>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0" y="1524001"/>
            <a:ext cx="9144000" cy="4476750"/>
          </a:xfrm>
          <a:prstGeom prst="rect">
            <a:avLst/>
          </a:prstGeom>
        </p:spPr>
      </p:pic>
    </p:spTree>
    <p:extLst>
      <p:ext uri="{BB962C8B-B14F-4D97-AF65-F5344CB8AC3E}">
        <p14:creationId xmlns:p14="http://schemas.microsoft.com/office/powerpoint/2010/main" val="113497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7999"/>
          </a:xfrm>
          <a:prstGeom prst="rect">
            <a:avLst/>
          </a:prstGeom>
        </p:spPr>
      </p:pic>
      <p:sp>
        <p:nvSpPr>
          <p:cNvPr id="3" name="Rectangle 2"/>
          <p:cNvSpPr/>
          <p:nvPr/>
        </p:nvSpPr>
        <p:spPr>
          <a:xfrm>
            <a:off x="6266329" y="1946462"/>
            <a:ext cx="2837330" cy="1452283"/>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545262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unsw institute of langu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96"/>
            <a:ext cx="9144000" cy="6821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australia map sydney 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97830" y="2971800"/>
            <a:ext cx="3600450" cy="35909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ustralia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442" y="-1203"/>
            <a:ext cx="2562526" cy="12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49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14239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18358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971800" y="0"/>
            <a:ext cx="3479435" cy="881123"/>
          </a:xfrm>
          <a:prstGeom prst="rect">
            <a:avLst/>
          </a:prstGeom>
          <a:ln>
            <a:noFill/>
          </a:ln>
          <a:effectLst>
            <a:outerShdw blurRad="190500" algn="tl" rotWithShape="0">
              <a:srgbClr val="000000">
                <a:alpha val="70000"/>
              </a:srgbClr>
            </a:outerShdw>
          </a:effectLst>
        </p:spPr>
      </p:pic>
      <p:pic>
        <p:nvPicPr>
          <p:cNvPr id="3" name="Picture 2">
            <a:hlinkClick r:id="rId2"/>
          </p:cNvPr>
          <p:cNvPicPr>
            <a:picLocks noChangeAspect="1"/>
          </p:cNvPicPr>
          <p:nvPr/>
        </p:nvPicPr>
        <p:blipFill>
          <a:blip r:embed="rId4"/>
          <a:stretch>
            <a:fillRect/>
          </a:stretch>
        </p:blipFill>
        <p:spPr>
          <a:xfrm>
            <a:off x="49306" y="1738372"/>
            <a:ext cx="9144000" cy="4262378"/>
          </a:xfrm>
          <a:prstGeom prst="rect">
            <a:avLst/>
          </a:prstGeom>
        </p:spPr>
      </p:pic>
    </p:spTree>
    <p:extLst>
      <p:ext uri="{BB962C8B-B14F-4D97-AF65-F5344CB8AC3E}">
        <p14:creationId xmlns:p14="http://schemas.microsoft.com/office/powerpoint/2010/main" val="25847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82" y="857250"/>
            <a:ext cx="9126237" cy="5143500"/>
          </a:xfrm>
          <a:prstGeom prst="rect">
            <a:avLst/>
          </a:prstGeom>
        </p:spPr>
      </p:pic>
    </p:spTree>
    <p:extLst>
      <p:ext uri="{BB962C8B-B14F-4D97-AF65-F5344CB8AC3E}">
        <p14:creationId xmlns:p14="http://schemas.microsoft.com/office/powerpoint/2010/main" val="1098630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Rectangle 3"/>
          <p:cNvSpPr/>
          <p:nvPr/>
        </p:nvSpPr>
        <p:spPr>
          <a:xfrm>
            <a:off x="3810000" y="76200"/>
            <a:ext cx="518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038600" y="356056"/>
            <a:ext cx="4953000" cy="430887"/>
          </a:xfrm>
          <a:prstGeom prst="rect">
            <a:avLst/>
          </a:prstGeom>
        </p:spPr>
        <p:txBody>
          <a:bodyPr wrap="square">
            <a:spAutoFit/>
          </a:bodyPr>
          <a:lstStyle/>
          <a:p>
            <a:r>
              <a:rPr lang="en-US" sz="1050" dirty="0">
                <a:solidFill>
                  <a:schemeClr val="bg1"/>
                </a:solidFill>
                <a:hlinkClick r:id="rId3"/>
              </a:rPr>
              <a:t>http://www.classtools.net/mob/quiz_84/FEEC10__Unit1__UECA_PD_Fest_6UAUH.htm</a:t>
            </a:r>
            <a:r>
              <a:rPr lang="en-US" sz="1050" dirty="0">
                <a:solidFill>
                  <a:schemeClr val="bg1"/>
                </a:solidFill>
              </a:rPr>
              <a:t> </a:t>
            </a:r>
            <a:br>
              <a:rPr lang="en-US" sz="1050" dirty="0">
                <a:solidFill>
                  <a:schemeClr val="bg1"/>
                </a:solidFill>
              </a:rPr>
            </a:br>
            <a:r>
              <a:rPr lang="en-US" sz="1050" dirty="0">
                <a:solidFill>
                  <a:schemeClr val="bg1"/>
                </a:solidFill>
                <a:hlinkClick r:id="rId4"/>
              </a:rPr>
              <a:t>http://www.classtools.net/wordshooter/quiz84_FEEC10Unit1UECAPDFest6UAUH</a:t>
            </a:r>
            <a:r>
              <a:rPr lang="en-US" sz="1050" dirty="0">
                <a:solidFill>
                  <a:schemeClr val="bg1"/>
                </a:solidFill>
              </a:rPr>
              <a:t> </a:t>
            </a:r>
          </a:p>
        </p:txBody>
      </p:sp>
    </p:spTree>
    <p:extLst>
      <p:ext uri="{BB962C8B-B14F-4D97-AF65-F5344CB8AC3E}">
        <p14:creationId xmlns:p14="http://schemas.microsoft.com/office/powerpoint/2010/main" val="627497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15481"/>
            <a:ext cx="6767512" cy="6514445"/>
          </a:xfrm>
          <a:prstGeom prst="rect">
            <a:avLst/>
          </a:prstGeom>
        </p:spPr>
      </p:pic>
      <p:sp>
        <p:nvSpPr>
          <p:cNvPr id="3" name="Rectangle 2"/>
          <p:cNvSpPr/>
          <p:nvPr/>
        </p:nvSpPr>
        <p:spPr>
          <a:xfrm>
            <a:off x="6172200" y="533400"/>
            <a:ext cx="990600" cy="541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91621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648200" y="457200"/>
            <a:ext cx="42672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361783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72" y="0"/>
            <a:ext cx="9248172" cy="6858000"/>
          </a:xfrm>
          <a:prstGeom prst="rect">
            <a:avLst/>
          </a:prstGeom>
        </p:spPr>
      </p:pic>
    </p:spTree>
    <p:extLst>
      <p:ext uri="{BB962C8B-B14F-4D97-AF65-F5344CB8AC3E}">
        <p14:creationId xmlns:p14="http://schemas.microsoft.com/office/powerpoint/2010/main" val="64352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200" y="7219"/>
            <a:ext cx="4803940" cy="801548"/>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a:stretch>
            <a:fillRect/>
          </a:stretch>
        </p:blipFill>
        <p:spPr>
          <a:xfrm>
            <a:off x="0" y="1607787"/>
            <a:ext cx="9144000" cy="4392963"/>
          </a:xfrm>
          <a:prstGeom prst="rect">
            <a:avLst/>
          </a:prstGeom>
        </p:spPr>
      </p:pic>
    </p:spTree>
    <p:extLst>
      <p:ext uri="{BB962C8B-B14F-4D97-AF65-F5344CB8AC3E}">
        <p14:creationId xmlns:p14="http://schemas.microsoft.com/office/powerpoint/2010/main" val="17249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7292211" y="609600"/>
            <a:ext cx="1851789" cy="369332"/>
          </a:xfrm>
          <a:prstGeom prst="rect">
            <a:avLst/>
          </a:prstGeom>
        </p:spPr>
        <p:txBody>
          <a:bodyPr wrap="none">
            <a:spAutoFit/>
          </a:bodyPr>
          <a:lstStyle/>
          <a:p>
            <a:r>
              <a:rPr lang="en-AU" dirty="0" smtClean="0">
                <a:solidFill>
                  <a:srgbClr val="444444"/>
                </a:solidFill>
                <a:latin typeface="Roboto"/>
              </a:rPr>
              <a:t>goo.gl/G2D9VK </a:t>
            </a:r>
            <a:endParaRPr lang="en-AU" dirty="0"/>
          </a:p>
        </p:txBody>
      </p:sp>
    </p:spTree>
    <p:extLst>
      <p:ext uri="{BB962C8B-B14F-4D97-AF65-F5344CB8AC3E}">
        <p14:creationId xmlns:p14="http://schemas.microsoft.com/office/powerpoint/2010/main" val="1719184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o pau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1966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pa brasil sao paulo transpar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19687"/>
            <a:ext cx="2940986"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azil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0"/>
            <a:ext cx="2314575"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92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bp.blogspot.com/bocUDLajjVT1ysJq-nUm8xjTnmuiOurrVn0h2n9on8irA_ZSpG9SqJXWCr5BH7ajd51T6EdggGX5l7d2gvwR0KgEonMKwy427eOAZwb2WZUEskEYvjFzssiIMSrqD8Z0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524000"/>
            <a:ext cx="3954089" cy="338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85080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306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lets play kahoo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2" y="0"/>
            <a:ext cx="921536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77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286000"/>
            <a:ext cx="4291552" cy="1780848"/>
          </a:xfrm>
          <a:prstGeom prst="rect">
            <a:avLst/>
          </a:prstGeom>
        </p:spPr>
      </p:pic>
    </p:spTree>
    <p:extLst>
      <p:ext uri="{BB962C8B-B14F-4D97-AF65-F5344CB8AC3E}">
        <p14:creationId xmlns:p14="http://schemas.microsoft.com/office/powerpoint/2010/main" val="3202961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9067800" cy="6858000"/>
          </a:xfrm>
          <a:prstGeom prst="rect">
            <a:avLst/>
          </a:prstGeom>
        </p:spPr>
      </p:pic>
    </p:spTree>
    <p:extLst>
      <p:ext uri="{BB962C8B-B14F-4D97-AF65-F5344CB8AC3E}">
        <p14:creationId xmlns:p14="http://schemas.microsoft.com/office/powerpoint/2010/main" val="1124095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9067800" cy="6857999"/>
          </a:xfrm>
          <a:prstGeom prst="rect">
            <a:avLst/>
          </a:prstGeom>
        </p:spPr>
      </p:pic>
    </p:spTree>
    <p:extLst>
      <p:ext uri="{BB962C8B-B14F-4D97-AF65-F5344CB8AC3E}">
        <p14:creationId xmlns:p14="http://schemas.microsoft.com/office/powerpoint/2010/main" val="2009438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37058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066" y="938787"/>
            <a:ext cx="8868104" cy="4985106"/>
          </a:xfrm>
          <a:prstGeom prst="rect">
            <a:avLst/>
          </a:prstGeom>
        </p:spPr>
      </p:pic>
      <p:sp>
        <p:nvSpPr>
          <p:cNvPr id="3" name="Rectangle 2"/>
          <p:cNvSpPr/>
          <p:nvPr/>
        </p:nvSpPr>
        <p:spPr>
          <a:xfrm>
            <a:off x="2400783" y="5537087"/>
            <a:ext cx="4535922" cy="300082"/>
          </a:xfrm>
          <a:prstGeom prst="rect">
            <a:avLst/>
          </a:prstGeom>
        </p:spPr>
        <p:txBody>
          <a:bodyPr wrap="none">
            <a:spAutoFit/>
          </a:bodyPr>
          <a:lstStyle/>
          <a:p>
            <a:r>
              <a:rPr lang="en-AU" sz="1350" dirty="0">
                <a:hlinkClick r:id="rId3"/>
              </a:rPr>
              <a:t>https://quizizz.com/admin/quiz/58aba4384fe42371776cf11d</a:t>
            </a:r>
            <a:r>
              <a:rPr lang="en-AU" sz="1350" dirty="0"/>
              <a:t> </a:t>
            </a:r>
          </a:p>
        </p:txBody>
      </p:sp>
    </p:spTree>
    <p:extLst>
      <p:ext uri="{BB962C8B-B14F-4D97-AF65-F5344CB8AC3E}">
        <p14:creationId xmlns:p14="http://schemas.microsoft.com/office/powerpoint/2010/main" val="2765325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learning brother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990600"/>
            <a:ext cx="7306541" cy="492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99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2400" y="4931509"/>
            <a:ext cx="6553200" cy="112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170" name="Picture 2" descr="Image result for english austral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263" y="2512148"/>
            <a:ext cx="2686677" cy="18813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professor anne bur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78529"/>
            <a:ext cx="1522903" cy="234857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cambridge english assessment logo"/>
          <p:cNvPicPr>
            <a:picLocks noChangeAspect="1" noChangeArrowheads="1"/>
          </p:cNvPicPr>
          <p:nvPr/>
        </p:nvPicPr>
        <p:blipFill rotWithShape="1">
          <a:blip r:embed="rId5">
            <a:extLst>
              <a:ext uri="{28A0092B-C50C-407E-A947-70E740481C1C}">
                <a14:useLocalDpi xmlns:a14="http://schemas.microsoft.com/office/drawing/2010/main" val="0"/>
              </a:ext>
            </a:extLst>
          </a:blip>
          <a:srcRect r="6205"/>
          <a:stretch/>
        </p:blipFill>
        <p:spPr bwMode="auto">
          <a:xfrm>
            <a:off x="1372401" y="4900465"/>
            <a:ext cx="6476200" cy="1120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13859" y="190368"/>
            <a:ext cx="7620163" cy="707886"/>
          </a:xfrm>
          <a:prstGeom prst="rect">
            <a:avLst/>
          </a:prstGeom>
        </p:spPr>
        <p:txBody>
          <a:bodyPr wrap="none">
            <a:spAutoFit/>
          </a:body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rPr>
              <a:t>Action Research in ELICOS Program</a:t>
            </a:r>
            <a:endParaRPr lang="en-US" sz="4000" b="1" i="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 name="Rectangular Callout 1"/>
          <p:cNvSpPr/>
          <p:nvPr/>
        </p:nvSpPr>
        <p:spPr>
          <a:xfrm>
            <a:off x="5562600" y="995786"/>
            <a:ext cx="3200400" cy="528214"/>
          </a:xfrm>
          <a:prstGeom prst="wedgeRectCallout">
            <a:avLst>
              <a:gd name="adj1" fmla="val -44802"/>
              <a:gd name="adj2" fmla="val -84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English Language Intensive Courses for Overseas Students</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96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1153426"/>
            <a:ext cx="8870366" cy="4282631"/>
          </a:xfrm>
          <a:prstGeom prst="rect">
            <a:avLst/>
          </a:prstGeom>
        </p:spPr>
      </p:pic>
      <p:sp>
        <p:nvSpPr>
          <p:cNvPr id="3" name="Rectangle 2"/>
          <p:cNvSpPr/>
          <p:nvPr/>
        </p:nvSpPr>
        <p:spPr>
          <a:xfrm>
            <a:off x="6546272" y="3346367"/>
            <a:ext cx="997528" cy="1073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154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304800" y="533400"/>
            <a:ext cx="8416164" cy="5638800"/>
          </a:xfrm>
          <a:prstGeom prst="rect">
            <a:avLst/>
          </a:prstGeom>
        </p:spPr>
      </p:pic>
    </p:spTree>
    <p:extLst>
      <p:ext uri="{BB962C8B-B14F-4D97-AF65-F5344CB8AC3E}">
        <p14:creationId xmlns:p14="http://schemas.microsoft.com/office/powerpoint/2010/main" val="1271736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560" y="533400"/>
            <a:ext cx="8230040" cy="5410200"/>
          </a:xfrm>
          <a:prstGeom prst="rect">
            <a:avLst/>
          </a:prstGeom>
        </p:spPr>
      </p:pic>
    </p:spTree>
    <p:extLst>
      <p:ext uri="{BB962C8B-B14F-4D97-AF65-F5344CB8AC3E}">
        <p14:creationId xmlns:p14="http://schemas.microsoft.com/office/powerpoint/2010/main" val="42168250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ame sala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914400"/>
            <a:ext cx="5604265" cy="52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5780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ame sala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38" y="857250"/>
            <a:ext cx="8264497" cy="507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20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ame sala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656619" cy="490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6009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14600" y="-7620"/>
            <a:ext cx="4485843" cy="1107996"/>
          </a:xfrm>
          <a:prstGeom prst="rect">
            <a:avLst/>
          </a:prstGeom>
        </p:spPr>
        <p:txBody>
          <a:bodyPr wrap="none">
            <a:spAutoFit/>
          </a:bodyPr>
          <a:lstStyle/>
          <a:p>
            <a:r>
              <a:rPr lang="en-US" sz="6600" b="1" dirty="0">
                <a:solidFill>
                  <a:schemeClr val="bg1"/>
                </a:solidFill>
              </a:rPr>
              <a:t>Replicability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5562600" cy="31378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754972"/>
            <a:ext cx="5163789" cy="2853195"/>
          </a:xfrm>
          <a:prstGeom prst="rect">
            <a:avLst/>
          </a:prstGeom>
        </p:spPr>
      </p:pic>
    </p:spTree>
    <p:extLst>
      <p:ext uri="{BB962C8B-B14F-4D97-AF65-F5344CB8AC3E}">
        <p14:creationId xmlns:p14="http://schemas.microsoft.com/office/powerpoint/2010/main" val="3521523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blip>
          <a:stretch>
            <a:fillRect/>
          </a:stretch>
        </p:blipFill>
        <p:spPr>
          <a:xfrm>
            <a:off x="2124104" y="533400"/>
            <a:ext cx="4895791" cy="4895791"/>
          </a:xfrm>
          <a:prstGeom prst="rect">
            <a:avLst/>
          </a:prstGeom>
        </p:spPr>
      </p:pic>
      <p:sp>
        <p:nvSpPr>
          <p:cNvPr id="6" name="TextBox 5"/>
          <p:cNvSpPr txBox="1"/>
          <p:nvPr/>
        </p:nvSpPr>
        <p:spPr>
          <a:xfrm>
            <a:off x="-114701" y="5288340"/>
            <a:ext cx="9296400" cy="1569660"/>
          </a:xfrm>
          <a:prstGeom prst="rect">
            <a:avLst/>
          </a:prstGeom>
          <a:noFill/>
        </p:spPr>
        <p:txBody>
          <a:bodyPr wrap="square" rtlCol="0">
            <a:spAutoFit/>
          </a:bodyPr>
          <a:lstStyle/>
          <a:p>
            <a:pPr algn="ctr"/>
            <a:r>
              <a:rPr lang="en-US" sz="4800" dirty="0" smtClean="0">
                <a:solidFill>
                  <a:srgbClr val="FF6699"/>
                </a:solidFill>
                <a:latin typeface="Arcade" panose="00000400000000000000" pitchFamily="2" charset="0"/>
              </a:rPr>
              <a:t>Michelle Ocriciano</a:t>
            </a:r>
          </a:p>
          <a:p>
            <a:pPr algn="ctr"/>
            <a:r>
              <a:rPr lang="en-US" sz="2400" dirty="0">
                <a:solidFill>
                  <a:schemeClr val="bg1"/>
                </a:solidFill>
                <a:effectLst>
                  <a:outerShdw blurRad="38100" dist="38100" dir="2700000" algn="tl">
                    <a:srgbClr val="000000">
                      <a:alpha val="43137"/>
                    </a:srgbClr>
                  </a:outerShdw>
                </a:effectLst>
              </a:rPr>
              <a:t>m.ocriciano@unswglobal.unsw.edu.au</a:t>
            </a:r>
          </a:p>
          <a:p>
            <a:pPr algn="ctr"/>
            <a:r>
              <a:rPr lang="en-US" sz="2400" dirty="0" smtClean="0">
                <a:solidFill>
                  <a:schemeClr val="bg1"/>
                </a:solidFill>
                <a:effectLst>
                  <a:outerShdw blurRad="38100" dist="38100" dir="2700000" algn="tl">
                    <a:srgbClr val="000000">
                      <a:alpha val="43137"/>
                    </a:srgbClr>
                  </a:outerShdw>
                </a:effectLst>
              </a:rPr>
              <a:t>michelle.ocriciano@gmail.com</a:t>
            </a:r>
            <a:endParaRPr lang="en-US" sz="4400" dirty="0">
              <a:solidFill>
                <a:srgbClr val="FF6699"/>
              </a:solidFill>
              <a:latin typeface="Arcade" panose="00000400000000000000" pitchFamily="2" charset="0"/>
            </a:endParaRPr>
          </a:p>
        </p:txBody>
      </p:sp>
    </p:spTree>
    <p:extLst>
      <p:ext uri="{BB962C8B-B14F-4D97-AF65-F5344CB8AC3E}">
        <p14:creationId xmlns:p14="http://schemas.microsoft.com/office/powerpoint/2010/main" val="31104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878806"/>
          </a:xfrm>
          <a:prstGeom prst="rect">
            <a:avLst/>
          </a:prstGeom>
        </p:spPr>
        <p:txBody>
          <a:bodyPr wrap="square">
            <a:spAutoFit/>
          </a:bodyPr>
          <a:lstStyle/>
          <a:p>
            <a:pPr>
              <a:lnSpc>
                <a:spcPct val="150000"/>
              </a:lnSpc>
              <a:spcAft>
                <a:spcPts val="0"/>
              </a:spcAft>
            </a:pPr>
            <a:r>
              <a:rPr lang="en-US" sz="1050" dirty="0" err="1">
                <a:solidFill>
                  <a:schemeClr val="bg1"/>
                </a:solidFill>
                <a:latin typeface="Arial" panose="020B0604020202020204" pitchFamily="34" charset="0"/>
                <a:ea typeface="Times New Roman" panose="02020603050405020304" pitchFamily="18" charset="0"/>
                <a:cs typeface="Arial" panose="020B0604020202020204" pitchFamily="34" charset="0"/>
              </a:rPr>
              <a:t>Badgeville</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(2012) About </a:t>
            </a:r>
            <a:r>
              <a:rPr lang="en-US" sz="1050" dirty="0" err="1">
                <a:solidFill>
                  <a:schemeClr val="bg1"/>
                </a:solidFill>
                <a:latin typeface="Arial" panose="020B0604020202020204" pitchFamily="34" charset="0"/>
                <a:ea typeface="Times New Roman" panose="02020603050405020304" pitchFamily="18" charset="0"/>
                <a:cs typeface="Arial" panose="020B0604020202020204" pitchFamily="34" charset="0"/>
              </a:rPr>
              <a:t>Badgeville</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Retrieved from </a:t>
            </a:r>
            <a:r>
              <a:rPr lang="en-US" sz="1050" u="sng" dirty="0">
                <a:solidFill>
                  <a:schemeClr val="bg1"/>
                </a:solidFill>
                <a:latin typeface="Arial" panose="020B0604020202020204" pitchFamily="34" charset="0"/>
                <a:ea typeface="Times New Roman" panose="02020603050405020304" pitchFamily="18" charset="0"/>
                <a:cs typeface="Arial" panose="020B0604020202020204" pitchFamily="34" charset="0"/>
                <a:hlinkClick r:id="rId2"/>
              </a:rPr>
              <a:t>http://www.badgeville.com/abou</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err="1">
                <a:solidFill>
                  <a:schemeClr val="bg1"/>
                </a:solidFill>
                <a:latin typeface="Arial" panose="020B0604020202020204" pitchFamily="34" charset="0"/>
                <a:ea typeface="Times New Roman" panose="02020603050405020304" pitchFamily="18" charset="0"/>
                <a:cs typeface="Arial" panose="020B0604020202020204" pitchFamily="34" charset="0"/>
              </a:rPr>
              <a:t>Bogost</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I (2011) Gamification is bullshit. Retrieved from  </a:t>
            </a:r>
            <a:r>
              <a:rPr lang="en-US" sz="1050" u="sng" dirty="0">
                <a:solidFill>
                  <a:schemeClr val="bg1"/>
                </a:solidFill>
                <a:latin typeface="Arial" panose="020B0604020202020204" pitchFamily="34" charset="0"/>
                <a:ea typeface="Times New Roman" panose="02020603050405020304" pitchFamily="18" charset="0"/>
                <a:cs typeface="Arial" panose="020B0604020202020204" pitchFamily="34" charset="0"/>
                <a:hlinkClick r:id="rId3"/>
              </a:rPr>
              <a:t>http://www.bogost.com/blog/gamification_is_bullshit.shtm</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Cohen</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 (2011, September-October) The gamification of education. The Futurist, 16-17.</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Figueroa, J (2015) Using Gamification to Enhance Second Language Learning In: </a:t>
            </a:r>
            <a:r>
              <a:rPr lang="en-US" sz="1050" i="1" dirty="0">
                <a:solidFill>
                  <a:schemeClr val="bg1"/>
                </a:solidFill>
                <a:latin typeface="Arial" panose="020B0604020202020204" pitchFamily="34" charset="0"/>
                <a:ea typeface="Calibri" panose="020F0502020204030204" pitchFamily="34" charset="0"/>
                <a:cs typeface="Arial" panose="020B0604020202020204" pitchFamily="34" charset="0"/>
              </a:rPr>
              <a:t>Digital Education Review</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050" i="1" dirty="0">
                <a:solidFill>
                  <a:schemeClr val="bg1"/>
                </a:solidFill>
                <a:latin typeface="Arial" panose="020B0604020202020204" pitchFamily="34" charset="0"/>
                <a:ea typeface="Calibri" panose="020F0502020204030204" pitchFamily="34" charset="0"/>
                <a:cs typeface="Arial" panose="020B0604020202020204" pitchFamily="34" charset="0"/>
              </a:rPr>
              <a:t>21, </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32-54. Retrieved 10/11/2015 http://greav.ub.edu/der</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Freire, P (1996) Pedagogy of Freedom. New York, NY: Continuum International Publishing Group</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Freire, P (2000) Pedagogy of the oppressed (30th Anniversary ed.). New York, NY: Continuum International Publishing Group</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Gamification. </a:t>
            </a:r>
            <a:r>
              <a:rPr lang="en-US"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In </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Gamification Wiki. Retrieved May 1, 2015, from </a:t>
            </a:r>
            <a:r>
              <a:rPr lang="en-US" sz="1050" u="sng" dirty="0">
                <a:solidFill>
                  <a:schemeClr val="bg1"/>
                </a:solidFill>
                <a:latin typeface="Arial" panose="020B0604020202020204" pitchFamily="34" charset="0"/>
                <a:ea typeface="Times New Roman" panose="02020603050405020304" pitchFamily="18" charset="0"/>
                <a:cs typeface="Arial" panose="020B0604020202020204" pitchFamily="34" charset="0"/>
                <a:hlinkClick r:id="rId4"/>
              </a:rPr>
              <a:t>http://gamification.org/wiki/Gamification</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Gartner Reveals How Gamification Drives Digital Business. (</a:t>
            </a:r>
            <a:r>
              <a:rPr lang="en-US" sz="1050" dirty="0" err="1">
                <a:solidFill>
                  <a:schemeClr val="bg1"/>
                </a:solidFill>
                <a:latin typeface="Arial" panose="020B0604020202020204" pitchFamily="34" charset="0"/>
                <a:ea typeface="Calibri" panose="020F0502020204030204" pitchFamily="34" charset="0"/>
                <a:cs typeface="Arial" panose="020B0604020202020204" pitchFamily="34" charset="0"/>
              </a:rPr>
              <a:t>n.d.</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Retrieved September 6, 2015, from </a:t>
            </a:r>
            <a:r>
              <a:rPr lang="en-US" sz="1000" u="sng" dirty="0">
                <a:solidFill>
                  <a:schemeClr val="bg1"/>
                </a:solidFill>
                <a:latin typeface="Arial" panose="020B0604020202020204" pitchFamily="34" charset="0"/>
                <a:ea typeface="Calibri" panose="020F0502020204030204" pitchFamily="34" charset="0"/>
                <a:cs typeface="Arial" panose="020B0604020202020204" pitchFamily="34" charset="0"/>
                <a:hlinkClick r:id="rId5"/>
              </a:rPr>
              <a:t>http://www.gartner.com/newsroom/id/2702117</a:t>
            </a:r>
            <a:endParaRPr lang="en-AU"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err="1">
                <a:solidFill>
                  <a:schemeClr val="bg1"/>
                </a:solidFill>
                <a:latin typeface="Arial" panose="020B0604020202020204" pitchFamily="34" charset="0"/>
                <a:ea typeface="Calibri" panose="020F0502020204030204" pitchFamily="34" charset="0"/>
                <a:cs typeface="Arial" panose="020B0604020202020204" pitchFamily="34" charset="0"/>
              </a:rPr>
              <a:t>Rosenkjar</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P (2006) “I want to study TOEFL!”: Finding the balance between test focus and language learning in curriculum revision.  In T.S.C. Farrell (Ed.), </a:t>
            </a:r>
            <a:r>
              <a:rPr lang="en-US" sz="1050" i="1" dirty="0">
                <a:solidFill>
                  <a:schemeClr val="bg1"/>
                </a:solidFill>
                <a:latin typeface="Arial" panose="020B0604020202020204" pitchFamily="34" charset="0"/>
                <a:ea typeface="Calibri" panose="020F0502020204030204" pitchFamily="34" charset="0"/>
                <a:cs typeface="Arial" panose="020B0604020202020204" pitchFamily="34" charset="0"/>
              </a:rPr>
              <a:t>Language teacher research in Asia</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(pp. 123-140).  Alexandria, NJ, TESOL.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05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Stern, D. M (2011) You had me at Foucault: Living pedagogically in the digital age. Text and performance </a:t>
            </a:r>
            <a:r>
              <a:rPr lang="en-US" sz="105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Quaterly</a:t>
            </a:r>
            <a:r>
              <a:rPr lang="en-US"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31, 249-266. </a:t>
            </a:r>
            <a:endParaRPr lang="en-AU" sz="105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err="1">
                <a:solidFill>
                  <a:schemeClr val="bg1"/>
                </a:solidFill>
                <a:latin typeface="Arial" panose="020B0604020202020204" pitchFamily="34" charset="0"/>
                <a:ea typeface="Calibri" panose="020F0502020204030204" pitchFamily="34" charset="0"/>
                <a:cs typeface="Arial" panose="020B0604020202020204" pitchFamily="34" charset="0"/>
              </a:rPr>
              <a:t>Kramár</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050" dirty="0" err="1">
                <a:solidFill>
                  <a:schemeClr val="bg1"/>
                </a:solidFill>
                <a:latin typeface="Arial" panose="020B0604020202020204" pitchFamily="34" charset="0"/>
                <a:ea typeface="Calibri" panose="020F0502020204030204" pitchFamily="34" charset="0"/>
                <a:cs typeface="Arial" panose="020B0604020202020204" pitchFamily="34" charset="0"/>
              </a:rPr>
              <a:t>Enikö</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 et al. “Synaptic Evidence for the Efficacy of Spaced Learning.” </a:t>
            </a:r>
            <a:r>
              <a:rPr lang="en-US" sz="1050" i="1" dirty="0">
                <a:solidFill>
                  <a:schemeClr val="bg1"/>
                </a:solidFill>
                <a:latin typeface="Arial" panose="020B0604020202020204" pitchFamily="34" charset="0"/>
                <a:ea typeface="Calibri" panose="020F0502020204030204" pitchFamily="34" charset="0"/>
                <a:cs typeface="Arial" panose="020B0604020202020204" pitchFamily="34" charset="0"/>
              </a:rPr>
              <a:t>Proceedings of the National Academy of Sciences of the United States of America</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109.13 (2012): 5121–5126. </a:t>
            </a:r>
            <a:r>
              <a:rPr lang="en-US" sz="1050" i="1" dirty="0">
                <a:solidFill>
                  <a:schemeClr val="bg1"/>
                </a:solidFill>
                <a:latin typeface="Arial" panose="020B0604020202020204" pitchFamily="34" charset="0"/>
                <a:ea typeface="Calibri" panose="020F0502020204030204" pitchFamily="34" charset="0"/>
                <a:cs typeface="Arial" panose="020B0604020202020204" pitchFamily="34" charset="0"/>
              </a:rPr>
              <a:t>PMC</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Web. 15 May. 2015.</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err="1">
                <a:solidFill>
                  <a:schemeClr val="bg1"/>
                </a:solidFill>
                <a:latin typeface="Arial" panose="020B0604020202020204" pitchFamily="34" charset="0"/>
                <a:ea typeface="Times New Roman" panose="02020603050405020304" pitchFamily="18" charset="0"/>
                <a:cs typeface="Arial" panose="020B0604020202020204" pitchFamily="34" charset="0"/>
              </a:rPr>
              <a:t>Webner</a:t>
            </a:r>
            <a:r>
              <a:rPr lang="en-U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K (2004) The relationship between student interest and teacher’s use of behavior alteration techniques, </a:t>
            </a:r>
            <a:r>
              <a:rPr lang="en-U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Communication Teacher, 21, 82-86.</a:t>
            </a:r>
            <a:endParaRPr lang="en-AU"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AU" sz="105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1050" dirty="0" err="1">
                <a:solidFill>
                  <a:schemeClr val="bg1"/>
                </a:solidFill>
                <a:latin typeface="Arial" panose="020B0604020202020204" pitchFamily="34" charset="0"/>
                <a:ea typeface="Calibri" panose="020F0502020204030204" pitchFamily="34" charset="0"/>
                <a:cs typeface="Arial" panose="020B0604020202020204" pitchFamily="34" charset="0"/>
              </a:rPr>
              <a:t>Werbach</a:t>
            </a:r>
            <a:r>
              <a:rPr lang="en-US" sz="1050" dirty="0">
                <a:solidFill>
                  <a:schemeClr val="bg1"/>
                </a:solidFill>
                <a:latin typeface="Arial" panose="020B0604020202020204" pitchFamily="34" charset="0"/>
                <a:ea typeface="Calibri" panose="020F0502020204030204" pitchFamily="34" charset="0"/>
                <a:cs typeface="Arial" panose="020B0604020202020204" pitchFamily="34" charset="0"/>
              </a:rPr>
              <a:t>, K and Hunter, D (2012) For the Win: How Game Thinking Can Revolutionize Your  Business, Philadelphia, PA, Wharton Digital Press.</a:t>
            </a:r>
            <a:endParaRPr lang="en-AU" sz="10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3940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2365" y="1981200"/>
            <a:ext cx="7219270" cy="277381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1391550" y="2438400"/>
            <a:ext cx="6790085" cy="1615827"/>
          </a:xfrm>
          <a:prstGeom prst="rect">
            <a:avLst/>
          </a:prstGeom>
          <a:noFill/>
        </p:spPr>
        <p:txBody>
          <a:bodyPr wrap="square" rtlCol="0">
            <a:spAutoFit/>
          </a:bodyPr>
          <a:lstStyle/>
          <a:p>
            <a:r>
              <a:rPr lang="en-US" sz="4950" b="1" dirty="0">
                <a:solidFill>
                  <a:srgbClr val="66FF66"/>
                </a:solidFill>
                <a:effectLst>
                  <a:outerShdw blurRad="38100" dist="38100" dir="2700000" algn="tl">
                    <a:srgbClr val="000000">
                      <a:alpha val="43137"/>
                    </a:srgbClr>
                  </a:outerShdw>
                </a:effectLst>
              </a:rPr>
              <a:t>How many  people play games on a daily basis? </a:t>
            </a:r>
          </a:p>
        </p:txBody>
      </p:sp>
    </p:spTree>
    <p:extLst>
      <p:ext uri="{BB962C8B-B14F-4D97-AF65-F5344CB8AC3E}">
        <p14:creationId xmlns:p14="http://schemas.microsoft.com/office/powerpoint/2010/main" val="3625734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79043" y="609600"/>
            <a:ext cx="8964957" cy="553998"/>
          </a:xfrm>
          <a:prstGeom prst="rect">
            <a:avLst/>
          </a:prstGeom>
        </p:spPr>
        <p:txBody>
          <a:bodyPr wrap="square">
            <a:spAutoFit/>
          </a:bodyPr>
          <a:lstStyle/>
          <a:p>
            <a:pPr algn="ctr">
              <a:defRPr sz="2800" b="0" i="0" u="none" strike="noStrike" kern="1200" spc="0" baseline="0">
                <a:solidFill>
                  <a:prstClr val="white"/>
                </a:solidFill>
                <a:latin typeface="+mn-lt"/>
                <a:ea typeface="+mn-ea"/>
                <a:cs typeface="+mn-cs"/>
              </a:defRPr>
            </a:pPr>
            <a:r>
              <a:rPr lang="en-US" sz="3000" dirty="0">
                <a:solidFill>
                  <a:schemeClr val="bg1"/>
                </a:solidFill>
              </a:rPr>
              <a:t>Do you play any type of video game on a regular basis?</a:t>
            </a:r>
          </a:p>
        </p:txBody>
      </p:sp>
      <p:sp>
        <p:nvSpPr>
          <p:cNvPr id="9" name="Oval 8"/>
          <p:cNvSpPr/>
          <p:nvPr/>
        </p:nvSpPr>
        <p:spPr>
          <a:xfrm>
            <a:off x="3165231" y="2532770"/>
            <a:ext cx="3159369" cy="2901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3956539" y="3741127"/>
            <a:ext cx="1576754" cy="507831"/>
          </a:xfrm>
          <a:prstGeom prst="rect">
            <a:avLst/>
          </a:prstGeom>
          <a:noFill/>
        </p:spPr>
        <p:txBody>
          <a:bodyPr wrap="square" rtlCol="0">
            <a:spAutoFit/>
          </a:bodyPr>
          <a:lstStyle/>
          <a:p>
            <a:pPr algn="ctr"/>
            <a:r>
              <a:rPr lang="en-US" sz="2700" b="1" dirty="0">
                <a:effectLst>
                  <a:outerShdw blurRad="38100" dist="38100" dir="2700000" algn="tl">
                    <a:srgbClr val="000000">
                      <a:alpha val="43137"/>
                    </a:srgbClr>
                  </a:outerShdw>
                </a:effectLst>
              </a:rPr>
              <a:t>100%</a:t>
            </a:r>
          </a:p>
        </p:txBody>
      </p:sp>
    </p:spTree>
    <p:extLst>
      <p:ext uri="{BB962C8B-B14F-4D97-AF65-F5344CB8AC3E}">
        <p14:creationId xmlns:p14="http://schemas.microsoft.com/office/powerpoint/2010/main" val="987778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52400" y="304800"/>
            <a:ext cx="5486400" cy="2031325"/>
          </a:xfrm>
          <a:prstGeom prst="rect">
            <a:avLst/>
          </a:prstGeom>
        </p:spPr>
        <p:txBody>
          <a:bodyPr wrap="square">
            <a:spAutoFit/>
          </a:bodyPr>
          <a:lstStyle/>
          <a:p>
            <a:pPr algn="just"/>
            <a:r>
              <a:rPr lang="en-US" dirty="0">
                <a:solidFill>
                  <a:schemeClr val="bg1"/>
                </a:solidFill>
                <a:latin typeface="Arial" panose="020B0604020202020204" pitchFamily="34" charset="0"/>
                <a:cs typeface="Arial" panose="020B0604020202020204" pitchFamily="34" charset="0"/>
              </a:rPr>
              <a:t>“Gamification has become an essential part of any digital business strategy as a way of digitally motivating people and overcoming barriers of scale, time, distance, connectedness and cost. It is being used to add value to the product offer, to increase employee engagement and to drive crowdsourced innovation.”  </a:t>
            </a:r>
            <a:r>
              <a:rPr lang="en-US" sz="1600" dirty="0">
                <a:solidFill>
                  <a:schemeClr val="bg1"/>
                </a:solidFill>
                <a:latin typeface="Arial" panose="020B0604020202020204" pitchFamily="34" charset="0"/>
                <a:cs typeface="Arial" panose="020B0604020202020204" pitchFamily="34" charset="0"/>
              </a:rPr>
              <a:t>Gartner 2014</a:t>
            </a:r>
            <a:r>
              <a:rPr lang="en-US" dirty="0">
                <a:solidFill>
                  <a:schemeClr val="bg1"/>
                </a:solidFill>
                <a:latin typeface="Arial" panose="020B0604020202020204" pitchFamily="34" charset="0"/>
                <a:cs typeface="Arial" panose="020B0604020202020204" pitchFamily="34" charset="0"/>
              </a:rPr>
              <a:t> </a:t>
            </a:r>
          </a:p>
        </p:txBody>
      </p:sp>
      <p:sp>
        <p:nvSpPr>
          <p:cNvPr id="7" name="Rectangle 6"/>
          <p:cNvSpPr/>
          <p:nvPr/>
        </p:nvSpPr>
        <p:spPr>
          <a:xfrm>
            <a:off x="3685152" y="4724400"/>
            <a:ext cx="5458848" cy="1200329"/>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“From all the strategies that exist, Gamification is one that constantly promotes motivation.” </a:t>
            </a:r>
            <a:r>
              <a:rPr lang="en-US" sz="1600" dirty="0">
                <a:solidFill>
                  <a:schemeClr val="bg1"/>
                </a:solidFill>
                <a:latin typeface="Arial" panose="020B0604020202020204" pitchFamily="34" charset="0"/>
                <a:cs typeface="Arial" panose="020B0604020202020204" pitchFamily="34" charset="0"/>
              </a:rPr>
              <a:t>Flores 2015</a:t>
            </a:r>
            <a:endParaRPr lang="en-US" sz="2400" dirty="0">
              <a:solidFill>
                <a:schemeClr val="bg1"/>
              </a:solidFill>
              <a:latin typeface="Arial" panose="020B0604020202020204" pitchFamily="34" charset="0"/>
              <a:cs typeface="Arial" panose="020B0604020202020204" pitchFamily="34" charset="0"/>
            </a:endParaRPr>
          </a:p>
        </p:txBody>
      </p:sp>
      <p:pic>
        <p:nvPicPr>
          <p:cNvPr id="4098" name="Picture 2" descr="Image result for gamificatio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33600"/>
            <a:ext cx="35814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86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mage result for gamificat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2000"/>
                    </a14:imgEffect>
                  </a14:imgLayer>
                </a14:imgProps>
              </a:ext>
              <a:ext uri="{28A0092B-C50C-407E-A947-70E740481C1C}">
                <a14:useLocalDpi xmlns:a14="http://schemas.microsoft.com/office/drawing/2010/main" val="0"/>
              </a:ext>
            </a:extLst>
          </a:blip>
          <a:srcRect/>
          <a:stretch>
            <a:fillRect/>
          </a:stretch>
        </p:blipFill>
        <p:spPr bwMode="auto">
          <a:xfrm>
            <a:off x="28936" y="0"/>
            <a:ext cx="91150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5304" y="1375696"/>
            <a:ext cx="7962325" cy="4186904"/>
          </a:xfrm>
          <a:prstGeom prst="rect">
            <a:avLst/>
          </a:prstGeom>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662743" y="1348375"/>
            <a:ext cx="7809925" cy="4241546"/>
          </a:xfrm>
          <a:prstGeom prst="rect">
            <a:avLst/>
          </a:prstGeom>
        </p:spPr>
        <p:txBody>
          <a:bodyPr wrap="square">
            <a:spAutoFit/>
          </a:bodyPr>
          <a:lstStyle/>
          <a:p>
            <a:pPr algn="just">
              <a:lnSpc>
                <a:spcPct val="107000"/>
              </a:lnSpc>
            </a:pP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The main objective of g</a:t>
            </a:r>
            <a:r>
              <a:rPr lang="en-US" sz="2800" dirty="0" smtClean="0">
                <a:solidFill>
                  <a:schemeClr val="bg1"/>
                </a:solidFill>
                <a:latin typeface="Arial" panose="020B0604020202020204" pitchFamily="34" charset="0"/>
                <a:ea typeface="Calibri" panose="020F0502020204030204" pitchFamily="34" charset="0"/>
                <a:cs typeface="Arial" panose="020B0604020202020204" pitchFamily="34" charset="0"/>
              </a:rPr>
              <a:t>amification </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is to </a:t>
            </a: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increase participation</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 and to </a:t>
            </a: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motivate</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 users through the use of </a:t>
            </a: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game elements</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 Essentially, any activity, task, or assignment could be gamified. In order to gamify a task, it is important to consider the elements or components in gamification such as </a:t>
            </a: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points, leaderboards,</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 and </a:t>
            </a:r>
            <a:r>
              <a:rPr lang="en-US"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immediate feedback </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among other things. </a:t>
            </a:r>
          </a:p>
        </p:txBody>
      </p:sp>
      <p:pic>
        <p:nvPicPr>
          <p:cNvPr id="5" name="Picture 2" descr="Image result for gamific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8000" contrast="-2000"/>
                    </a14:imgEffect>
                  </a14:imgLayer>
                </a14:imgProps>
              </a:ext>
              <a:ext uri="{28A0092B-C50C-407E-A947-70E740481C1C}">
                <a14:useLocalDpi xmlns:a14="http://schemas.microsoft.com/office/drawing/2010/main" val="0"/>
              </a:ext>
            </a:extLst>
          </a:blip>
          <a:srcRect r="85270" b="93333"/>
          <a:stretch/>
        </p:blipFill>
        <p:spPr bwMode="auto">
          <a:xfrm>
            <a:off x="7801336" y="6400800"/>
            <a:ext cx="1342664"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14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5003</TotalTime>
  <Words>573</Words>
  <Application>Microsoft Office PowerPoint</Application>
  <PresentationFormat>On-screen Show (4:3)</PresentationFormat>
  <Paragraphs>133</Paragraphs>
  <Slides>58</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Arial</vt:lpstr>
      <vt:lpstr>Arcade</vt:lpstr>
      <vt:lpstr>Calibri</vt:lpstr>
      <vt:lpstr>Arial Unicode MS</vt:lpstr>
      <vt:lpstr>Roboto</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Ocriciano</dc:creator>
  <cp:keywords>Brno;AR;Gamification</cp:keywords>
  <cp:lastModifiedBy>Michelle Ocriciano</cp:lastModifiedBy>
  <cp:revision>76</cp:revision>
  <cp:lastPrinted>2016-02-15T09:35:45Z</cp:lastPrinted>
  <dcterms:created xsi:type="dcterms:W3CDTF">2015-09-01T09:09:47Z</dcterms:created>
  <dcterms:modified xsi:type="dcterms:W3CDTF">2017-05-25T01:26:51Z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2013-12-02T00:00:00Z</vt:filetime>
  </property>
  <property fmtid="{D5CDD505-2E9C-101B-9397-08002B2CF9AE}" pid="3" name="Creator">
    <vt:lpwstr>Adobe InDesign CS6 (Macintosh)</vt:lpwstr>
  </property>
  <property fmtid="{D5CDD505-2E9C-101B-9397-08002B2CF9AE}" pid="4" name="LastSaved">
    <vt:filetime>2015-09-01T00:00:00Z</vt:filetime>
  </property>
</Properties>
</file>